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7" r:id="rId2"/>
    <p:sldId id="338" r:id="rId3"/>
    <p:sldId id="399" r:id="rId4"/>
    <p:sldId id="658" r:id="rId5"/>
    <p:sldId id="668" r:id="rId6"/>
    <p:sldId id="663" r:id="rId7"/>
    <p:sldId id="664" r:id="rId8"/>
    <p:sldId id="667" r:id="rId9"/>
    <p:sldId id="659" r:id="rId10"/>
    <p:sldId id="656" r:id="rId11"/>
    <p:sldId id="677" r:id="rId12"/>
    <p:sldId id="678" r:id="rId13"/>
    <p:sldId id="676" r:id="rId14"/>
    <p:sldId id="679" r:id="rId15"/>
    <p:sldId id="680" r:id="rId16"/>
    <p:sldId id="681" r:id="rId17"/>
    <p:sldId id="353" r:id="rId18"/>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77" autoAdjust="0"/>
    <p:restoredTop sz="79640" autoAdjust="0"/>
  </p:normalViewPr>
  <p:slideViewPr>
    <p:cSldViewPr snapToGrid="0" snapToObjects="1">
      <p:cViewPr>
        <p:scale>
          <a:sx n="60" d="100"/>
          <a:sy n="60" d="100"/>
        </p:scale>
        <p:origin x="-1410" y="30"/>
      </p:cViewPr>
      <p:guideLst>
        <p:guide orient="horz" pos="2160"/>
        <p:guide pos="2880"/>
      </p:guideLst>
    </p:cSldViewPr>
  </p:slideViewPr>
  <p:outlineViewPr>
    <p:cViewPr>
      <p:scale>
        <a:sx n="75" d="100"/>
        <a:sy n="75" d="100"/>
      </p:scale>
      <p:origin x="0" y="-13776"/>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2792A3-98CC-48EA-8335-72B5CEDF569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92193974-31B8-40B7-924C-6EB43A649076}">
      <dgm:prSet phldrT="[Text]" custT="1"/>
      <dgm:spPr/>
      <dgm:t>
        <a:bodyPr/>
        <a:lstStyle/>
        <a:p>
          <a:pPr algn="r" rtl="1"/>
          <a:r>
            <a:rPr lang="ar-SY" altLang="en-US" sz="1700" baseline="0" dirty="0" smtClean="0">
              <a:solidFill>
                <a:schemeClr val="tx1"/>
              </a:solidFill>
            </a:rPr>
            <a:t>قسموا كل مجموعة إلى مجموعين فرعيتين متكافئتين</a:t>
          </a:r>
          <a:endParaRPr lang="ar-SY" sz="1700" dirty="0" smtClean="0">
            <a:solidFill>
              <a:schemeClr val="tx1"/>
            </a:solidFill>
          </a:endParaRPr>
        </a:p>
      </dgm:t>
    </dgm:pt>
    <dgm:pt modelId="{9E6A763B-787B-4FA3-A5F6-C3BBF8A9B2ED}" type="parTrans" cxnId="{865D0F5B-2E60-471A-A38F-55E1C6EE9D37}">
      <dgm:prSet/>
      <dgm:spPr/>
      <dgm:t>
        <a:bodyPr/>
        <a:lstStyle/>
        <a:p>
          <a:endParaRPr lang="en-US"/>
        </a:p>
      </dgm:t>
    </dgm:pt>
    <dgm:pt modelId="{00B8580E-FF2C-4353-9F3C-DD7082118DC5}" type="sibTrans" cxnId="{865D0F5B-2E60-471A-A38F-55E1C6EE9D37}">
      <dgm:prSet custT="1"/>
      <dgm:spPr/>
      <dgm:t>
        <a:bodyPr/>
        <a:lstStyle/>
        <a:p>
          <a:endParaRPr lang="en-US" sz="1700"/>
        </a:p>
      </dgm:t>
    </dgm:pt>
    <dgm:pt modelId="{2EFD1FDE-365A-498D-BFC1-671747A3CCAE}">
      <dgm:prSet phldrT="[Text]" custT="1"/>
      <dgm:spPr/>
      <dgm:t>
        <a:bodyPr/>
        <a:lstStyle/>
        <a:p>
          <a:pPr algn="r" rtl="1"/>
          <a:r>
            <a:rPr lang="ar-SY" sz="1700" dirty="0" smtClean="0">
              <a:solidFill>
                <a:schemeClr val="tx1"/>
              </a:solidFill>
            </a:rPr>
            <a:t>المجموعة الفرعية 1: مقدم الطلب</a:t>
          </a:r>
        </a:p>
        <a:p>
          <a:pPr algn="r" rtl="1"/>
          <a:r>
            <a:rPr lang="ar-SY" sz="1700" dirty="0" smtClean="0">
              <a:solidFill>
                <a:schemeClr val="tx1"/>
              </a:solidFill>
            </a:rPr>
            <a:t>المجموعة الفرعية 2: السلطة المختصة</a:t>
          </a:r>
          <a:endParaRPr lang="en-US" sz="1700" dirty="0">
            <a:solidFill>
              <a:schemeClr val="tx1"/>
            </a:solidFill>
          </a:endParaRPr>
        </a:p>
      </dgm:t>
    </dgm:pt>
    <dgm:pt modelId="{7C80833D-EFDB-46AA-AF74-88F1C38E70C2}" type="parTrans" cxnId="{5C9BC363-50E0-4C72-8EC2-6F6A357F9071}">
      <dgm:prSet/>
      <dgm:spPr/>
      <dgm:t>
        <a:bodyPr/>
        <a:lstStyle/>
        <a:p>
          <a:endParaRPr lang="en-US"/>
        </a:p>
      </dgm:t>
    </dgm:pt>
    <dgm:pt modelId="{D634298B-7E84-4DE5-AA73-C4B2BE66446B}" type="sibTrans" cxnId="{5C9BC363-50E0-4C72-8EC2-6F6A357F9071}">
      <dgm:prSet custT="1"/>
      <dgm:spPr/>
      <dgm:t>
        <a:bodyPr/>
        <a:lstStyle/>
        <a:p>
          <a:endParaRPr lang="en-US" sz="1700"/>
        </a:p>
      </dgm:t>
    </dgm:pt>
    <dgm:pt modelId="{13455E8D-81E7-4C8C-B53F-95987ABB59E8}">
      <dgm:prSet phldrT="[Text]" custT="1"/>
      <dgm:spPr/>
      <dgm:t>
        <a:bodyPr/>
        <a:lstStyle/>
        <a:p>
          <a:pPr algn="r" rtl="1"/>
          <a:r>
            <a:rPr lang="ar-SY" sz="1700" dirty="0" smtClean="0">
              <a:solidFill>
                <a:schemeClr val="tx1"/>
              </a:solidFill>
            </a:rPr>
            <a:t>قسموا المتدربين إلى مجموعات رباعية</a:t>
          </a:r>
        </a:p>
      </dgm:t>
    </dgm:pt>
    <dgm:pt modelId="{B2BB317F-9F1C-4CBE-9C2C-7CB343168899}" type="sibTrans" cxnId="{1EBAD909-B18F-4334-89E5-5E955B8F7190}">
      <dgm:prSet custT="1"/>
      <dgm:spPr/>
      <dgm:t>
        <a:bodyPr/>
        <a:lstStyle/>
        <a:p>
          <a:endParaRPr lang="en-US" sz="1700"/>
        </a:p>
      </dgm:t>
    </dgm:pt>
    <dgm:pt modelId="{3FEBFEA4-F396-4534-B158-606342CB84CC}" type="parTrans" cxnId="{1EBAD909-B18F-4334-89E5-5E955B8F7190}">
      <dgm:prSet/>
      <dgm:spPr/>
      <dgm:t>
        <a:bodyPr/>
        <a:lstStyle/>
        <a:p>
          <a:endParaRPr lang="en-US"/>
        </a:p>
      </dgm:t>
    </dgm:pt>
    <dgm:pt modelId="{7B1F2C66-9AFA-4368-ABEE-407FF557EE60}">
      <dgm:prSet custT="1"/>
      <dgm:spPr/>
      <dgm:t>
        <a:bodyPr/>
        <a:lstStyle/>
        <a:p>
          <a:pPr algn="just" rtl="1"/>
          <a:r>
            <a:rPr lang="ar-SY" sz="1700" dirty="0" smtClean="0">
              <a:solidFill>
                <a:schemeClr val="tx1"/>
              </a:solidFill>
            </a:rPr>
            <a:t>قوموا بتوزيع طلب بمصادرة البيانات مصاغ مسبقا على كلتا المجموعتين الفرعيتين</a:t>
          </a:r>
          <a:endParaRPr lang="en-US" sz="1700" dirty="0">
            <a:solidFill>
              <a:schemeClr val="tx1"/>
            </a:solidFill>
          </a:endParaRPr>
        </a:p>
      </dgm:t>
    </dgm:pt>
    <dgm:pt modelId="{759F26C6-83A6-415A-A1B3-F484AB36373A}" type="parTrans" cxnId="{0C5EDBCD-8D78-4999-9D4E-AA89AB97CE60}">
      <dgm:prSet/>
      <dgm:spPr/>
      <dgm:t>
        <a:bodyPr/>
        <a:lstStyle/>
        <a:p>
          <a:endParaRPr lang="en-US"/>
        </a:p>
      </dgm:t>
    </dgm:pt>
    <dgm:pt modelId="{1D582044-8EF8-4BAA-A6B9-4388C837B75F}" type="sibTrans" cxnId="{0C5EDBCD-8D78-4999-9D4E-AA89AB97CE60}">
      <dgm:prSet custT="1"/>
      <dgm:spPr/>
      <dgm:t>
        <a:bodyPr/>
        <a:lstStyle/>
        <a:p>
          <a:endParaRPr lang="en-US" sz="1700"/>
        </a:p>
      </dgm:t>
    </dgm:pt>
    <dgm:pt modelId="{858F0CC7-1CDA-4016-B9C6-17C2559D7049}">
      <dgm:prSet custT="1"/>
      <dgm:spPr/>
      <dgm:t>
        <a:bodyPr/>
        <a:lstStyle/>
        <a:p>
          <a:pPr algn="just" rtl="1"/>
          <a:r>
            <a:rPr lang="ar-SY" sz="1700" dirty="0" smtClean="0">
              <a:solidFill>
                <a:schemeClr val="tx1"/>
              </a:solidFill>
            </a:rPr>
            <a:t>امنحوا المجموعات الفرعية الوقت الكافي لإجراء تمرين جلسة الاستماع بشأن الطلب</a:t>
          </a:r>
        </a:p>
      </dgm:t>
    </dgm:pt>
    <dgm:pt modelId="{5E4E9E39-3FBC-45A7-A841-FBEF4A02800D}" type="parTrans" cxnId="{52033190-8C53-4E11-85C4-672CC6FDCC32}">
      <dgm:prSet/>
      <dgm:spPr/>
      <dgm:t>
        <a:bodyPr/>
        <a:lstStyle/>
        <a:p>
          <a:endParaRPr lang="en-US"/>
        </a:p>
      </dgm:t>
    </dgm:pt>
    <dgm:pt modelId="{0A3B2F58-1E9C-4C7F-96DD-CFBA44E4932D}" type="sibTrans" cxnId="{52033190-8C53-4E11-85C4-672CC6FDCC32}">
      <dgm:prSet/>
      <dgm:spPr/>
      <dgm:t>
        <a:bodyPr/>
        <a:lstStyle/>
        <a:p>
          <a:endParaRPr lang="en-US"/>
        </a:p>
      </dgm:t>
    </dgm:pt>
    <dgm:pt modelId="{288BA70A-2942-43EE-A321-17E44298B772}" type="pres">
      <dgm:prSet presAssocID="{CA2792A3-98CC-48EA-8335-72B5CEDF5693}" presName="outerComposite" presStyleCnt="0">
        <dgm:presLayoutVars>
          <dgm:chMax val="5"/>
          <dgm:dir/>
          <dgm:resizeHandles val="exact"/>
        </dgm:presLayoutVars>
      </dgm:prSet>
      <dgm:spPr/>
      <dgm:t>
        <a:bodyPr/>
        <a:lstStyle/>
        <a:p>
          <a:endParaRPr lang="en-US"/>
        </a:p>
      </dgm:t>
    </dgm:pt>
    <dgm:pt modelId="{DE14C399-9EB8-4587-8F73-7B378AD6A438}" type="pres">
      <dgm:prSet presAssocID="{CA2792A3-98CC-48EA-8335-72B5CEDF5693}" presName="dummyMaxCanvas" presStyleCnt="0">
        <dgm:presLayoutVars/>
      </dgm:prSet>
      <dgm:spPr/>
    </dgm:pt>
    <dgm:pt modelId="{0439922A-95CE-48DA-9CF4-EF6C8BF45F3F}" type="pres">
      <dgm:prSet presAssocID="{CA2792A3-98CC-48EA-8335-72B5CEDF5693}" presName="FiveNodes_1" presStyleLbl="node1" presStyleIdx="0" presStyleCnt="5">
        <dgm:presLayoutVars>
          <dgm:bulletEnabled val="1"/>
        </dgm:presLayoutVars>
      </dgm:prSet>
      <dgm:spPr/>
      <dgm:t>
        <a:bodyPr/>
        <a:lstStyle/>
        <a:p>
          <a:endParaRPr lang="en-US"/>
        </a:p>
      </dgm:t>
    </dgm:pt>
    <dgm:pt modelId="{7C64CE0A-A6E5-4987-9430-A72612FE1215}" type="pres">
      <dgm:prSet presAssocID="{CA2792A3-98CC-48EA-8335-72B5CEDF5693}" presName="FiveNodes_2" presStyleLbl="node1" presStyleIdx="1" presStyleCnt="5">
        <dgm:presLayoutVars>
          <dgm:bulletEnabled val="1"/>
        </dgm:presLayoutVars>
      </dgm:prSet>
      <dgm:spPr/>
      <dgm:t>
        <a:bodyPr/>
        <a:lstStyle/>
        <a:p>
          <a:endParaRPr lang="en-US"/>
        </a:p>
      </dgm:t>
    </dgm:pt>
    <dgm:pt modelId="{68BA073B-CCD6-4677-BA91-A9F487572368}" type="pres">
      <dgm:prSet presAssocID="{CA2792A3-98CC-48EA-8335-72B5CEDF5693}" presName="FiveNodes_3" presStyleLbl="node1" presStyleIdx="2" presStyleCnt="5">
        <dgm:presLayoutVars>
          <dgm:bulletEnabled val="1"/>
        </dgm:presLayoutVars>
      </dgm:prSet>
      <dgm:spPr/>
      <dgm:t>
        <a:bodyPr/>
        <a:lstStyle/>
        <a:p>
          <a:endParaRPr lang="en-US"/>
        </a:p>
      </dgm:t>
    </dgm:pt>
    <dgm:pt modelId="{D7F3AEA7-009A-441C-9186-4ABDD3AB7AD6}" type="pres">
      <dgm:prSet presAssocID="{CA2792A3-98CC-48EA-8335-72B5CEDF5693}" presName="FiveNodes_4" presStyleLbl="node1" presStyleIdx="3" presStyleCnt="5">
        <dgm:presLayoutVars>
          <dgm:bulletEnabled val="1"/>
        </dgm:presLayoutVars>
      </dgm:prSet>
      <dgm:spPr/>
      <dgm:t>
        <a:bodyPr/>
        <a:lstStyle/>
        <a:p>
          <a:endParaRPr lang="en-US"/>
        </a:p>
      </dgm:t>
    </dgm:pt>
    <dgm:pt modelId="{D518109D-FBB8-4C41-8E42-5289D4555D1B}" type="pres">
      <dgm:prSet presAssocID="{CA2792A3-98CC-48EA-8335-72B5CEDF5693}" presName="FiveNodes_5" presStyleLbl="node1" presStyleIdx="4" presStyleCnt="5">
        <dgm:presLayoutVars>
          <dgm:bulletEnabled val="1"/>
        </dgm:presLayoutVars>
      </dgm:prSet>
      <dgm:spPr/>
      <dgm:t>
        <a:bodyPr/>
        <a:lstStyle/>
        <a:p>
          <a:endParaRPr lang="en-US"/>
        </a:p>
      </dgm:t>
    </dgm:pt>
    <dgm:pt modelId="{3DAB8160-BEC5-4189-B5FC-B433CC6373C4}" type="pres">
      <dgm:prSet presAssocID="{CA2792A3-98CC-48EA-8335-72B5CEDF5693}" presName="FiveConn_1-2" presStyleLbl="fgAccFollowNode1" presStyleIdx="0" presStyleCnt="4">
        <dgm:presLayoutVars>
          <dgm:bulletEnabled val="1"/>
        </dgm:presLayoutVars>
      </dgm:prSet>
      <dgm:spPr/>
      <dgm:t>
        <a:bodyPr/>
        <a:lstStyle/>
        <a:p>
          <a:endParaRPr lang="en-US"/>
        </a:p>
      </dgm:t>
    </dgm:pt>
    <dgm:pt modelId="{A9F38C27-5A53-4EDB-9B48-69560A99E5AF}" type="pres">
      <dgm:prSet presAssocID="{CA2792A3-98CC-48EA-8335-72B5CEDF5693}" presName="FiveConn_2-3" presStyleLbl="fgAccFollowNode1" presStyleIdx="1" presStyleCnt="4">
        <dgm:presLayoutVars>
          <dgm:bulletEnabled val="1"/>
        </dgm:presLayoutVars>
      </dgm:prSet>
      <dgm:spPr/>
      <dgm:t>
        <a:bodyPr/>
        <a:lstStyle/>
        <a:p>
          <a:endParaRPr lang="en-US"/>
        </a:p>
      </dgm:t>
    </dgm:pt>
    <dgm:pt modelId="{63350FC2-B63F-4F6C-98D1-A821852393E9}" type="pres">
      <dgm:prSet presAssocID="{CA2792A3-98CC-48EA-8335-72B5CEDF5693}" presName="FiveConn_3-4" presStyleLbl="fgAccFollowNode1" presStyleIdx="2" presStyleCnt="4">
        <dgm:presLayoutVars>
          <dgm:bulletEnabled val="1"/>
        </dgm:presLayoutVars>
      </dgm:prSet>
      <dgm:spPr/>
      <dgm:t>
        <a:bodyPr/>
        <a:lstStyle/>
        <a:p>
          <a:endParaRPr lang="en-US"/>
        </a:p>
      </dgm:t>
    </dgm:pt>
    <dgm:pt modelId="{250DE909-D4ED-437B-BDFE-AE9B1546A816}" type="pres">
      <dgm:prSet presAssocID="{CA2792A3-98CC-48EA-8335-72B5CEDF5693}" presName="FiveConn_4-5" presStyleLbl="fgAccFollowNode1" presStyleIdx="3" presStyleCnt="4">
        <dgm:presLayoutVars>
          <dgm:bulletEnabled val="1"/>
        </dgm:presLayoutVars>
      </dgm:prSet>
      <dgm:spPr/>
      <dgm:t>
        <a:bodyPr/>
        <a:lstStyle/>
        <a:p>
          <a:endParaRPr lang="en-US"/>
        </a:p>
      </dgm:t>
    </dgm:pt>
    <dgm:pt modelId="{0B7142A4-E71D-4956-AAAF-687FE352F86D}" type="pres">
      <dgm:prSet presAssocID="{CA2792A3-98CC-48EA-8335-72B5CEDF5693}" presName="FiveNodes_1_text" presStyleLbl="node1" presStyleIdx="4" presStyleCnt="5">
        <dgm:presLayoutVars>
          <dgm:bulletEnabled val="1"/>
        </dgm:presLayoutVars>
      </dgm:prSet>
      <dgm:spPr/>
      <dgm:t>
        <a:bodyPr/>
        <a:lstStyle/>
        <a:p>
          <a:endParaRPr lang="en-US"/>
        </a:p>
      </dgm:t>
    </dgm:pt>
    <dgm:pt modelId="{CF27DB4C-6783-492C-A9C0-D1AC2E027AA0}" type="pres">
      <dgm:prSet presAssocID="{CA2792A3-98CC-48EA-8335-72B5CEDF5693}" presName="FiveNodes_2_text" presStyleLbl="node1" presStyleIdx="4" presStyleCnt="5">
        <dgm:presLayoutVars>
          <dgm:bulletEnabled val="1"/>
        </dgm:presLayoutVars>
      </dgm:prSet>
      <dgm:spPr/>
      <dgm:t>
        <a:bodyPr/>
        <a:lstStyle/>
        <a:p>
          <a:endParaRPr lang="en-US"/>
        </a:p>
      </dgm:t>
    </dgm:pt>
    <dgm:pt modelId="{BB24EDFE-54B1-47ED-BD2C-FD9CF7B34895}" type="pres">
      <dgm:prSet presAssocID="{CA2792A3-98CC-48EA-8335-72B5CEDF5693}" presName="FiveNodes_3_text" presStyleLbl="node1" presStyleIdx="4" presStyleCnt="5">
        <dgm:presLayoutVars>
          <dgm:bulletEnabled val="1"/>
        </dgm:presLayoutVars>
      </dgm:prSet>
      <dgm:spPr/>
      <dgm:t>
        <a:bodyPr/>
        <a:lstStyle/>
        <a:p>
          <a:endParaRPr lang="en-US"/>
        </a:p>
      </dgm:t>
    </dgm:pt>
    <dgm:pt modelId="{143D5406-7CB5-40BF-82B9-39758E41F39F}" type="pres">
      <dgm:prSet presAssocID="{CA2792A3-98CC-48EA-8335-72B5CEDF5693}" presName="FiveNodes_4_text" presStyleLbl="node1" presStyleIdx="4" presStyleCnt="5">
        <dgm:presLayoutVars>
          <dgm:bulletEnabled val="1"/>
        </dgm:presLayoutVars>
      </dgm:prSet>
      <dgm:spPr/>
      <dgm:t>
        <a:bodyPr/>
        <a:lstStyle/>
        <a:p>
          <a:endParaRPr lang="en-US"/>
        </a:p>
      </dgm:t>
    </dgm:pt>
    <dgm:pt modelId="{4E2A09DD-26AF-43EF-ABA1-BCC2E951AAED}" type="pres">
      <dgm:prSet presAssocID="{CA2792A3-98CC-48EA-8335-72B5CEDF5693}" presName="FiveNodes_5_text" presStyleLbl="node1" presStyleIdx="4" presStyleCnt="5">
        <dgm:presLayoutVars>
          <dgm:bulletEnabled val="1"/>
        </dgm:presLayoutVars>
      </dgm:prSet>
      <dgm:spPr/>
      <dgm:t>
        <a:bodyPr/>
        <a:lstStyle/>
        <a:p>
          <a:endParaRPr lang="en-US"/>
        </a:p>
      </dgm:t>
    </dgm:pt>
  </dgm:ptLst>
  <dgm:cxnLst>
    <dgm:cxn modelId="{0C5EDBCD-8D78-4999-9D4E-AA89AB97CE60}" srcId="{CA2792A3-98CC-48EA-8335-72B5CEDF5693}" destId="{7B1F2C66-9AFA-4368-ABEE-407FF557EE60}" srcOrd="3" destOrd="0" parTransId="{759F26C6-83A6-415A-A1B3-F484AB36373A}" sibTransId="{1D582044-8EF8-4BAA-A6B9-4388C837B75F}"/>
    <dgm:cxn modelId="{806AB91C-3391-404A-A819-D3E44E79F56C}" type="presOf" srcId="{CA2792A3-98CC-48EA-8335-72B5CEDF5693}" destId="{288BA70A-2942-43EE-A321-17E44298B772}" srcOrd="0" destOrd="0" presId="urn:microsoft.com/office/officeart/2005/8/layout/vProcess5"/>
    <dgm:cxn modelId="{52033190-8C53-4E11-85C4-672CC6FDCC32}" srcId="{CA2792A3-98CC-48EA-8335-72B5CEDF5693}" destId="{858F0CC7-1CDA-4016-B9C6-17C2559D7049}" srcOrd="4" destOrd="0" parTransId="{5E4E9E39-3FBC-45A7-A841-FBEF4A02800D}" sibTransId="{0A3B2F58-1E9C-4C7F-96DD-CFBA44E4932D}"/>
    <dgm:cxn modelId="{30BDF9AE-750A-4F2A-9C01-45635E2D7613}" type="presOf" srcId="{13455E8D-81E7-4C8C-B53F-95987ABB59E8}" destId="{0B7142A4-E71D-4956-AAAF-687FE352F86D}" srcOrd="1" destOrd="0" presId="urn:microsoft.com/office/officeart/2005/8/layout/vProcess5"/>
    <dgm:cxn modelId="{5E595A16-0D4E-468D-97D1-F1AEDAB6D155}" type="presOf" srcId="{92193974-31B8-40B7-924C-6EB43A649076}" destId="{CF27DB4C-6783-492C-A9C0-D1AC2E027AA0}" srcOrd="1" destOrd="0" presId="urn:microsoft.com/office/officeart/2005/8/layout/vProcess5"/>
    <dgm:cxn modelId="{865D0F5B-2E60-471A-A38F-55E1C6EE9D37}" srcId="{CA2792A3-98CC-48EA-8335-72B5CEDF5693}" destId="{92193974-31B8-40B7-924C-6EB43A649076}" srcOrd="1" destOrd="0" parTransId="{9E6A763B-787B-4FA3-A5F6-C3BBF8A9B2ED}" sibTransId="{00B8580E-FF2C-4353-9F3C-DD7082118DC5}"/>
    <dgm:cxn modelId="{FCC2CBEE-07B8-44F0-AA2A-E236F9DE8723}" type="presOf" srcId="{D634298B-7E84-4DE5-AA73-C4B2BE66446B}" destId="{63350FC2-B63F-4F6C-98D1-A821852393E9}" srcOrd="0" destOrd="0" presId="urn:microsoft.com/office/officeart/2005/8/layout/vProcess5"/>
    <dgm:cxn modelId="{3671872E-C97D-4212-A6E9-F6D28D57696B}" type="presOf" srcId="{858F0CC7-1CDA-4016-B9C6-17C2559D7049}" destId="{D518109D-FBB8-4C41-8E42-5289D4555D1B}" srcOrd="0" destOrd="0" presId="urn:microsoft.com/office/officeart/2005/8/layout/vProcess5"/>
    <dgm:cxn modelId="{4216BD37-3255-4412-A622-17813EB6ECA8}" type="presOf" srcId="{92193974-31B8-40B7-924C-6EB43A649076}" destId="{7C64CE0A-A6E5-4987-9430-A72612FE1215}" srcOrd="0" destOrd="0" presId="urn:microsoft.com/office/officeart/2005/8/layout/vProcess5"/>
    <dgm:cxn modelId="{748394C4-6C08-40C9-9B03-7B8C828BA394}" type="presOf" srcId="{13455E8D-81E7-4C8C-B53F-95987ABB59E8}" destId="{0439922A-95CE-48DA-9CF4-EF6C8BF45F3F}" srcOrd="0" destOrd="0" presId="urn:microsoft.com/office/officeart/2005/8/layout/vProcess5"/>
    <dgm:cxn modelId="{4A0F1E03-09B8-48B8-A8BD-2AA910559CA6}" type="presOf" srcId="{00B8580E-FF2C-4353-9F3C-DD7082118DC5}" destId="{A9F38C27-5A53-4EDB-9B48-69560A99E5AF}" srcOrd="0" destOrd="0" presId="urn:microsoft.com/office/officeart/2005/8/layout/vProcess5"/>
    <dgm:cxn modelId="{104A77D5-8434-4FAB-856E-9D6F72C79FA2}" type="presOf" srcId="{1D582044-8EF8-4BAA-A6B9-4388C837B75F}" destId="{250DE909-D4ED-437B-BDFE-AE9B1546A816}" srcOrd="0" destOrd="0" presId="urn:microsoft.com/office/officeart/2005/8/layout/vProcess5"/>
    <dgm:cxn modelId="{85C5EBF6-834E-4309-BA8C-6E7F6B256834}" type="presOf" srcId="{B2BB317F-9F1C-4CBE-9C2C-7CB343168899}" destId="{3DAB8160-BEC5-4189-B5FC-B433CC6373C4}" srcOrd="0" destOrd="0" presId="urn:microsoft.com/office/officeart/2005/8/layout/vProcess5"/>
    <dgm:cxn modelId="{996E444F-5196-4704-AB68-6CE0AF4FAC9C}" type="presOf" srcId="{7B1F2C66-9AFA-4368-ABEE-407FF557EE60}" destId="{143D5406-7CB5-40BF-82B9-39758E41F39F}" srcOrd="1" destOrd="0" presId="urn:microsoft.com/office/officeart/2005/8/layout/vProcess5"/>
    <dgm:cxn modelId="{6357EF54-D3A4-4E19-B767-867094594AFD}" type="presOf" srcId="{858F0CC7-1CDA-4016-B9C6-17C2559D7049}" destId="{4E2A09DD-26AF-43EF-ABA1-BCC2E951AAED}" srcOrd="1" destOrd="0" presId="urn:microsoft.com/office/officeart/2005/8/layout/vProcess5"/>
    <dgm:cxn modelId="{6672EFAC-6AB8-4246-A5D1-16DAC80C3A35}" type="presOf" srcId="{2EFD1FDE-365A-498D-BFC1-671747A3CCAE}" destId="{68BA073B-CCD6-4677-BA91-A9F487572368}" srcOrd="0" destOrd="0" presId="urn:microsoft.com/office/officeart/2005/8/layout/vProcess5"/>
    <dgm:cxn modelId="{5C9BC363-50E0-4C72-8EC2-6F6A357F9071}" srcId="{CA2792A3-98CC-48EA-8335-72B5CEDF5693}" destId="{2EFD1FDE-365A-498D-BFC1-671747A3CCAE}" srcOrd="2" destOrd="0" parTransId="{7C80833D-EFDB-46AA-AF74-88F1C38E70C2}" sibTransId="{D634298B-7E84-4DE5-AA73-C4B2BE66446B}"/>
    <dgm:cxn modelId="{2E166A2F-312B-48C0-8B7E-79BF12334CE1}" type="presOf" srcId="{2EFD1FDE-365A-498D-BFC1-671747A3CCAE}" destId="{BB24EDFE-54B1-47ED-BD2C-FD9CF7B34895}" srcOrd="1" destOrd="0" presId="urn:microsoft.com/office/officeart/2005/8/layout/vProcess5"/>
    <dgm:cxn modelId="{2D2A7B51-66F0-43C6-9A59-B2BAC3B20852}" type="presOf" srcId="{7B1F2C66-9AFA-4368-ABEE-407FF557EE60}" destId="{D7F3AEA7-009A-441C-9186-4ABDD3AB7AD6}" srcOrd="0" destOrd="0" presId="urn:microsoft.com/office/officeart/2005/8/layout/vProcess5"/>
    <dgm:cxn modelId="{1EBAD909-B18F-4334-89E5-5E955B8F7190}" srcId="{CA2792A3-98CC-48EA-8335-72B5CEDF5693}" destId="{13455E8D-81E7-4C8C-B53F-95987ABB59E8}" srcOrd="0" destOrd="0" parTransId="{3FEBFEA4-F396-4534-B158-606342CB84CC}" sibTransId="{B2BB317F-9F1C-4CBE-9C2C-7CB343168899}"/>
    <dgm:cxn modelId="{05CE02BB-6455-435A-BBD2-FB8D385238F3}" type="presParOf" srcId="{288BA70A-2942-43EE-A321-17E44298B772}" destId="{DE14C399-9EB8-4587-8F73-7B378AD6A438}" srcOrd="0" destOrd="0" presId="urn:microsoft.com/office/officeart/2005/8/layout/vProcess5"/>
    <dgm:cxn modelId="{35235B90-80A4-4EA6-B277-ED469D20A04B}" type="presParOf" srcId="{288BA70A-2942-43EE-A321-17E44298B772}" destId="{0439922A-95CE-48DA-9CF4-EF6C8BF45F3F}" srcOrd="1" destOrd="0" presId="urn:microsoft.com/office/officeart/2005/8/layout/vProcess5"/>
    <dgm:cxn modelId="{D57B9A5F-31AA-4D7A-A187-917CCFDD759A}" type="presParOf" srcId="{288BA70A-2942-43EE-A321-17E44298B772}" destId="{7C64CE0A-A6E5-4987-9430-A72612FE1215}" srcOrd="2" destOrd="0" presId="urn:microsoft.com/office/officeart/2005/8/layout/vProcess5"/>
    <dgm:cxn modelId="{CC97E2A5-698A-4C99-A200-BEF7FB395EC9}" type="presParOf" srcId="{288BA70A-2942-43EE-A321-17E44298B772}" destId="{68BA073B-CCD6-4677-BA91-A9F487572368}" srcOrd="3" destOrd="0" presId="urn:microsoft.com/office/officeart/2005/8/layout/vProcess5"/>
    <dgm:cxn modelId="{B6810440-7108-471D-864F-DC7B07EFE9EA}" type="presParOf" srcId="{288BA70A-2942-43EE-A321-17E44298B772}" destId="{D7F3AEA7-009A-441C-9186-4ABDD3AB7AD6}" srcOrd="4" destOrd="0" presId="urn:microsoft.com/office/officeart/2005/8/layout/vProcess5"/>
    <dgm:cxn modelId="{8E6C773E-DEF6-473E-BEFA-EEDE36387EBE}" type="presParOf" srcId="{288BA70A-2942-43EE-A321-17E44298B772}" destId="{D518109D-FBB8-4C41-8E42-5289D4555D1B}" srcOrd="5" destOrd="0" presId="urn:microsoft.com/office/officeart/2005/8/layout/vProcess5"/>
    <dgm:cxn modelId="{75616680-A2C4-4D37-8265-A2B279938898}" type="presParOf" srcId="{288BA70A-2942-43EE-A321-17E44298B772}" destId="{3DAB8160-BEC5-4189-B5FC-B433CC6373C4}" srcOrd="6" destOrd="0" presId="urn:microsoft.com/office/officeart/2005/8/layout/vProcess5"/>
    <dgm:cxn modelId="{4C68833B-68DF-4BEE-80E5-BC7F7E425CA9}" type="presParOf" srcId="{288BA70A-2942-43EE-A321-17E44298B772}" destId="{A9F38C27-5A53-4EDB-9B48-69560A99E5AF}" srcOrd="7" destOrd="0" presId="urn:microsoft.com/office/officeart/2005/8/layout/vProcess5"/>
    <dgm:cxn modelId="{37AA4ACD-9829-4899-8400-C69E6A95CF9D}" type="presParOf" srcId="{288BA70A-2942-43EE-A321-17E44298B772}" destId="{63350FC2-B63F-4F6C-98D1-A821852393E9}" srcOrd="8" destOrd="0" presId="urn:microsoft.com/office/officeart/2005/8/layout/vProcess5"/>
    <dgm:cxn modelId="{8F3F08A7-409D-48AA-871F-4D9DC7B2515D}" type="presParOf" srcId="{288BA70A-2942-43EE-A321-17E44298B772}" destId="{250DE909-D4ED-437B-BDFE-AE9B1546A816}" srcOrd="9" destOrd="0" presId="urn:microsoft.com/office/officeart/2005/8/layout/vProcess5"/>
    <dgm:cxn modelId="{2A1B4871-5CEA-429F-A2AE-FB9CD791435D}" type="presParOf" srcId="{288BA70A-2942-43EE-A321-17E44298B772}" destId="{0B7142A4-E71D-4956-AAAF-687FE352F86D}" srcOrd="10" destOrd="0" presId="urn:microsoft.com/office/officeart/2005/8/layout/vProcess5"/>
    <dgm:cxn modelId="{30F1A97C-88E3-4780-90B2-FE26052DBDA3}" type="presParOf" srcId="{288BA70A-2942-43EE-A321-17E44298B772}" destId="{CF27DB4C-6783-492C-A9C0-D1AC2E027AA0}" srcOrd="11" destOrd="0" presId="urn:microsoft.com/office/officeart/2005/8/layout/vProcess5"/>
    <dgm:cxn modelId="{E32B3D27-CF43-486D-9A45-76DEE6B74ED0}" type="presParOf" srcId="{288BA70A-2942-43EE-A321-17E44298B772}" destId="{BB24EDFE-54B1-47ED-BD2C-FD9CF7B34895}" srcOrd="12" destOrd="0" presId="urn:microsoft.com/office/officeart/2005/8/layout/vProcess5"/>
    <dgm:cxn modelId="{5A37E8BC-D98D-433D-B52F-4AA85E32D998}" type="presParOf" srcId="{288BA70A-2942-43EE-A321-17E44298B772}" destId="{143D5406-7CB5-40BF-82B9-39758E41F39F}" srcOrd="13" destOrd="0" presId="urn:microsoft.com/office/officeart/2005/8/layout/vProcess5"/>
    <dgm:cxn modelId="{DEB15476-E380-4AEE-889A-F894998D7DA3}" type="presParOf" srcId="{288BA70A-2942-43EE-A321-17E44298B772}" destId="{4E2A09DD-26AF-43EF-ABA1-BCC2E951AAED}"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2792A3-98CC-48EA-8335-72B5CEDF569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92193974-31B8-40B7-924C-6EB43A649076}">
      <dgm:prSet phldrT="[Text]" custT="1"/>
      <dgm:spPr/>
      <dgm:t>
        <a:bodyPr/>
        <a:lstStyle/>
        <a:p>
          <a:pPr algn="r" rtl="1"/>
          <a:r>
            <a:rPr lang="ar-SY" sz="1700" dirty="0" smtClean="0">
              <a:solidFill>
                <a:schemeClr val="tx1"/>
              </a:solidFill>
            </a:rPr>
            <a:t>اطلبوا من المجموعة الفرعية 1 والمجموعة الفرعية 2 أن يتبادلا الأدوار</a:t>
          </a:r>
        </a:p>
      </dgm:t>
    </dgm:pt>
    <dgm:pt modelId="{9E6A763B-787B-4FA3-A5F6-C3BBF8A9B2ED}" type="parTrans" cxnId="{865D0F5B-2E60-471A-A38F-55E1C6EE9D37}">
      <dgm:prSet/>
      <dgm:spPr/>
      <dgm:t>
        <a:bodyPr/>
        <a:lstStyle/>
        <a:p>
          <a:endParaRPr lang="en-US" sz="1600"/>
        </a:p>
      </dgm:t>
    </dgm:pt>
    <dgm:pt modelId="{00B8580E-FF2C-4353-9F3C-DD7082118DC5}" type="sibTrans" cxnId="{865D0F5B-2E60-471A-A38F-55E1C6EE9D37}">
      <dgm:prSet custT="1"/>
      <dgm:spPr/>
      <dgm:t>
        <a:bodyPr/>
        <a:lstStyle/>
        <a:p>
          <a:endParaRPr lang="en-US" sz="1600"/>
        </a:p>
      </dgm:t>
    </dgm:pt>
    <dgm:pt modelId="{2EFD1FDE-365A-498D-BFC1-671747A3CCAE}">
      <dgm:prSet phldrT="[Text]" custT="1"/>
      <dgm:spPr/>
      <dgm:t>
        <a:bodyPr/>
        <a:lstStyle/>
        <a:p>
          <a:pPr algn="r" rtl="1"/>
          <a:r>
            <a:rPr lang="ar-SY" sz="1700" dirty="0" smtClean="0">
              <a:solidFill>
                <a:schemeClr val="tx1"/>
              </a:solidFill>
            </a:rPr>
            <a:t>امنحوا المجموعات الفرعية الوقت الكافي لإجراء تمرين جلسة الاستماع بشأن الطلب</a:t>
          </a:r>
        </a:p>
      </dgm:t>
    </dgm:pt>
    <dgm:pt modelId="{7C80833D-EFDB-46AA-AF74-88F1C38E70C2}" type="parTrans" cxnId="{5C9BC363-50E0-4C72-8EC2-6F6A357F9071}">
      <dgm:prSet/>
      <dgm:spPr/>
      <dgm:t>
        <a:bodyPr/>
        <a:lstStyle/>
        <a:p>
          <a:endParaRPr lang="en-US" sz="1600"/>
        </a:p>
      </dgm:t>
    </dgm:pt>
    <dgm:pt modelId="{D634298B-7E84-4DE5-AA73-C4B2BE66446B}" type="sibTrans" cxnId="{5C9BC363-50E0-4C72-8EC2-6F6A357F9071}">
      <dgm:prSet custT="1"/>
      <dgm:spPr/>
      <dgm:t>
        <a:bodyPr/>
        <a:lstStyle/>
        <a:p>
          <a:endParaRPr lang="en-US" sz="1600"/>
        </a:p>
      </dgm:t>
    </dgm:pt>
    <dgm:pt modelId="{13455E8D-81E7-4C8C-B53F-95987ABB59E8}">
      <dgm:prSet phldrT="[Text]" custT="1"/>
      <dgm:spPr/>
      <dgm:t>
        <a:bodyPr/>
        <a:lstStyle/>
        <a:p>
          <a:pPr algn="r" rtl="1"/>
          <a:r>
            <a:rPr lang="ar-SY" sz="1700" dirty="0" smtClean="0">
              <a:solidFill>
                <a:schemeClr val="tx1"/>
              </a:solidFill>
            </a:rPr>
            <a:t>اطلبوا من المجموعة الفرعية 2 (السلطة المختصة) أن تمنح ترخيصا شفويا مفصلا</a:t>
          </a:r>
          <a:endParaRPr lang="en-US" sz="1700" dirty="0">
            <a:solidFill>
              <a:schemeClr val="tx1"/>
            </a:solidFill>
          </a:endParaRPr>
        </a:p>
      </dgm:t>
    </dgm:pt>
    <dgm:pt modelId="{B2BB317F-9F1C-4CBE-9C2C-7CB343168899}" type="sibTrans" cxnId="{1EBAD909-B18F-4334-89E5-5E955B8F7190}">
      <dgm:prSet custT="1"/>
      <dgm:spPr/>
      <dgm:t>
        <a:bodyPr/>
        <a:lstStyle/>
        <a:p>
          <a:endParaRPr lang="en-US" sz="1600"/>
        </a:p>
      </dgm:t>
    </dgm:pt>
    <dgm:pt modelId="{3FEBFEA4-F396-4534-B158-606342CB84CC}" type="parTrans" cxnId="{1EBAD909-B18F-4334-89E5-5E955B8F7190}">
      <dgm:prSet/>
      <dgm:spPr/>
      <dgm:t>
        <a:bodyPr/>
        <a:lstStyle/>
        <a:p>
          <a:endParaRPr lang="en-US" sz="1600"/>
        </a:p>
      </dgm:t>
    </dgm:pt>
    <dgm:pt modelId="{7B1F2C66-9AFA-4368-ABEE-407FF557EE60}">
      <dgm:prSet custT="1"/>
      <dgm:spPr/>
      <dgm:t>
        <a:bodyPr/>
        <a:lstStyle/>
        <a:p>
          <a:pPr algn="r" rtl="1"/>
          <a:r>
            <a:rPr lang="ar-SY" sz="1700" dirty="0" smtClean="0">
              <a:solidFill>
                <a:schemeClr val="tx1"/>
              </a:solidFill>
            </a:rPr>
            <a:t>اطلبوا من المجموعة الفرعية 1 (السلطة المختصة) أن تمنح ترخيصا شفويا مفصلا</a:t>
          </a:r>
        </a:p>
      </dgm:t>
    </dgm:pt>
    <dgm:pt modelId="{759F26C6-83A6-415A-A1B3-F484AB36373A}" type="parTrans" cxnId="{0C5EDBCD-8D78-4999-9D4E-AA89AB97CE60}">
      <dgm:prSet/>
      <dgm:spPr/>
      <dgm:t>
        <a:bodyPr/>
        <a:lstStyle/>
        <a:p>
          <a:endParaRPr lang="en-US" sz="1600"/>
        </a:p>
      </dgm:t>
    </dgm:pt>
    <dgm:pt modelId="{1D582044-8EF8-4BAA-A6B9-4388C837B75F}" type="sibTrans" cxnId="{0C5EDBCD-8D78-4999-9D4E-AA89AB97CE60}">
      <dgm:prSet/>
      <dgm:spPr/>
      <dgm:t>
        <a:bodyPr/>
        <a:lstStyle/>
        <a:p>
          <a:endParaRPr lang="en-US" sz="1600"/>
        </a:p>
      </dgm:t>
    </dgm:pt>
    <dgm:pt modelId="{288BA70A-2942-43EE-A321-17E44298B772}" type="pres">
      <dgm:prSet presAssocID="{CA2792A3-98CC-48EA-8335-72B5CEDF5693}" presName="outerComposite" presStyleCnt="0">
        <dgm:presLayoutVars>
          <dgm:chMax val="5"/>
          <dgm:dir/>
          <dgm:resizeHandles val="exact"/>
        </dgm:presLayoutVars>
      </dgm:prSet>
      <dgm:spPr/>
      <dgm:t>
        <a:bodyPr/>
        <a:lstStyle/>
        <a:p>
          <a:endParaRPr lang="en-US"/>
        </a:p>
      </dgm:t>
    </dgm:pt>
    <dgm:pt modelId="{DE14C399-9EB8-4587-8F73-7B378AD6A438}" type="pres">
      <dgm:prSet presAssocID="{CA2792A3-98CC-48EA-8335-72B5CEDF5693}" presName="dummyMaxCanvas" presStyleCnt="0">
        <dgm:presLayoutVars/>
      </dgm:prSet>
      <dgm:spPr/>
    </dgm:pt>
    <dgm:pt modelId="{8445A572-91B8-4487-9A3B-B78805B6210B}" type="pres">
      <dgm:prSet presAssocID="{CA2792A3-98CC-48EA-8335-72B5CEDF5693}" presName="FourNodes_1" presStyleLbl="node1" presStyleIdx="0" presStyleCnt="4">
        <dgm:presLayoutVars>
          <dgm:bulletEnabled val="1"/>
        </dgm:presLayoutVars>
      </dgm:prSet>
      <dgm:spPr/>
      <dgm:t>
        <a:bodyPr/>
        <a:lstStyle/>
        <a:p>
          <a:endParaRPr lang="en-US"/>
        </a:p>
      </dgm:t>
    </dgm:pt>
    <dgm:pt modelId="{313C4074-E2B1-42DB-869E-9588153A7F85}" type="pres">
      <dgm:prSet presAssocID="{CA2792A3-98CC-48EA-8335-72B5CEDF5693}" presName="FourNodes_2" presStyleLbl="node1" presStyleIdx="1" presStyleCnt="4">
        <dgm:presLayoutVars>
          <dgm:bulletEnabled val="1"/>
        </dgm:presLayoutVars>
      </dgm:prSet>
      <dgm:spPr/>
      <dgm:t>
        <a:bodyPr/>
        <a:lstStyle/>
        <a:p>
          <a:endParaRPr lang="en-US"/>
        </a:p>
      </dgm:t>
    </dgm:pt>
    <dgm:pt modelId="{32D70419-7725-40FA-A6ED-EF81D827E355}" type="pres">
      <dgm:prSet presAssocID="{CA2792A3-98CC-48EA-8335-72B5CEDF5693}" presName="FourNodes_3" presStyleLbl="node1" presStyleIdx="2" presStyleCnt="4">
        <dgm:presLayoutVars>
          <dgm:bulletEnabled val="1"/>
        </dgm:presLayoutVars>
      </dgm:prSet>
      <dgm:spPr/>
      <dgm:t>
        <a:bodyPr/>
        <a:lstStyle/>
        <a:p>
          <a:endParaRPr lang="en-US"/>
        </a:p>
      </dgm:t>
    </dgm:pt>
    <dgm:pt modelId="{BC32EA12-D1E4-4D09-BDE6-BB651D97355D}" type="pres">
      <dgm:prSet presAssocID="{CA2792A3-98CC-48EA-8335-72B5CEDF5693}" presName="FourNodes_4" presStyleLbl="node1" presStyleIdx="3" presStyleCnt="4">
        <dgm:presLayoutVars>
          <dgm:bulletEnabled val="1"/>
        </dgm:presLayoutVars>
      </dgm:prSet>
      <dgm:spPr/>
      <dgm:t>
        <a:bodyPr/>
        <a:lstStyle/>
        <a:p>
          <a:endParaRPr lang="en-US"/>
        </a:p>
      </dgm:t>
    </dgm:pt>
    <dgm:pt modelId="{662DD5F8-77A7-4276-A0A3-1E8943E6E0FE}" type="pres">
      <dgm:prSet presAssocID="{CA2792A3-98CC-48EA-8335-72B5CEDF5693}" presName="FourConn_1-2" presStyleLbl="fgAccFollowNode1" presStyleIdx="0" presStyleCnt="3">
        <dgm:presLayoutVars>
          <dgm:bulletEnabled val="1"/>
        </dgm:presLayoutVars>
      </dgm:prSet>
      <dgm:spPr/>
      <dgm:t>
        <a:bodyPr/>
        <a:lstStyle/>
        <a:p>
          <a:endParaRPr lang="en-US"/>
        </a:p>
      </dgm:t>
    </dgm:pt>
    <dgm:pt modelId="{30672FD5-679A-4FED-B854-28F66DBAC5A4}" type="pres">
      <dgm:prSet presAssocID="{CA2792A3-98CC-48EA-8335-72B5CEDF5693}" presName="FourConn_2-3" presStyleLbl="fgAccFollowNode1" presStyleIdx="1" presStyleCnt="3">
        <dgm:presLayoutVars>
          <dgm:bulletEnabled val="1"/>
        </dgm:presLayoutVars>
      </dgm:prSet>
      <dgm:spPr/>
      <dgm:t>
        <a:bodyPr/>
        <a:lstStyle/>
        <a:p>
          <a:endParaRPr lang="en-US"/>
        </a:p>
      </dgm:t>
    </dgm:pt>
    <dgm:pt modelId="{DC2F8D8A-3258-462D-9D0E-23B6F484FF05}" type="pres">
      <dgm:prSet presAssocID="{CA2792A3-98CC-48EA-8335-72B5CEDF5693}" presName="FourConn_3-4" presStyleLbl="fgAccFollowNode1" presStyleIdx="2" presStyleCnt="3">
        <dgm:presLayoutVars>
          <dgm:bulletEnabled val="1"/>
        </dgm:presLayoutVars>
      </dgm:prSet>
      <dgm:spPr/>
      <dgm:t>
        <a:bodyPr/>
        <a:lstStyle/>
        <a:p>
          <a:endParaRPr lang="en-US"/>
        </a:p>
      </dgm:t>
    </dgm:pt>
    <dgm:pt modelId="{9D889C6D-D048-42D7-96C3-1FA6C3DB0727}" type="pres">
      <dgm:prSet presAssocID="{CA2792A3-98CC-48EA-8335-72B5CEDF5693}" presName="FourNodes_1_text" presStyleLbl="node1" presStyleIdx="3" presStyleCnt="4">
        <dgm:presLayoutVars>
          <dgm:bulletEnabled val="1"/>
        </dgm:presLayoutVars>
      </dgm:prSet>
      <dgm:spPr/>
      <dgm:t>
        <a:bodyPr/>
        <a:lstStyle/>
        <a:p>
          <a:endParaRPr lang="en-US"/>
        </a:p>
      </dgm:t>
    </dgm:pt>
    <dgm:pt modelId="{917BD8F7-53BC-4FF9-9AF8-A4008FF56CD5}" type="pres">
      <dgm:prSet presAssocID="{CA2792A3-98CC-48EA-8335-72B5CEDF5693}" presName="FourNodes_2_text" presStyleLbl="node1" presStyleIdx="3" presStyleCnt="4">
        <dgm:presLayoutVars>
          <dgm:bulletEnabled val="1"/>
        </dgm:presLayoutVars>
      </dgm:prSet>
      <dgm:spPr/>
      <dgm:t>
        <a:bodyPr/>
        <a:lstStyle/>
        <a:p>
          <a:endParaRPr lang="en-US"/>
        </a:p>
      </dgm:t>
    </dgm:pt>
    <dgm:pt modelId="{51074364-2985-4E20-A472-DB6B1730E56E}" type="pres">
      <dgm:prSet presAssocID="{CA2792A3-98CC-48EA-8335-72B5CEDF5693}" presName="FourNodes_3_text" presStyleLbl="node1" presStyleIdx="3" presStyleCnt="4">
        <dgm:presLayoutVars>
          <dgm:bulletEnabled val="1"/>
        </dgm:presLayoutVars>
      </dgm:prSet>
      <dgm:spPr/>
      <dgm:t>
        <a:bodyPr/>
        <a:lstStyle/>
        <a:p>
          <a:endParaRPr lang="en-US"/>
        </a:p>
      </dgm:t>
    </dgm:pt>
    <dgm:pt modelId="{AB6DEB24-1267-4843-9C3C-C9E645B06E4E}" type="pres">
      <dgm:prSet presAssocID="{CA2792A3-98CC-48EA-8335-72B5CEDF5693}" presName="FourNodes_4_text" presStyleLbl="node1" presStyleIdx="3" presStyleCnt="4">
        <dgm:presLayoutVars>
          <dgm:bulletEnabled val="1"/>
        </dgm:presLayoutVars>
      </dgm:prSet>
      <dgm:spPr/>
      <dgm:t>
        <a:bodyPr/>
        <a:lstStyle/>
        <a:p>
          <a:endParaRPr lang="en-US"/>
        </a:p>
      </dgm:t>
    </dgm:pt>
  </dgm:ptLst>
  <dgm:cxnLst>
    <dgm:cxn modelId="{2E688FF0-8210-4B5A-90F5-77CE6DB20302}" type="presOf" srcId="{2EFD1FDE-365A-498D-BFC1-671747A3CCAE}" destId="{32D70419-7725-40FA-A6ED-EF81D827E355}" srcOrd="0" destOrd="0" presId="urn:microsoft.com/office/officeart/2005/8/layout/vProcess5"/>
    <dgm:cxn modelId="{0C5EDBCD-8D78-4999-9D4E-AA89AB97CE60}" srcId="{CA2792A3-98CC-48EA-8335-72B5CEDF5693}" destId="{7B1F2C66-9AFA-4368-ABEE-407FF557EE60}" srcOrd="3" destOrd="0" parTransId="{759F26C6-83A6-415A-A1B3-F484AB36373A}" sibTransId="{1D582044-8EF8-4BAA-A6B9-4388C837B75F}"/>
    <dgm:cxn modelId="{865D0F5B-2E60-471A-A38F-55E1C6EE9D37}" srcId="{CA2792A3-98CC-48EA-8335-72B5CEDF5693}" destId="{92193974-31B8-40B7-924C-6EB43A649076}" srcOrd="1" destOrd="0" parTransId="{9E6A763B-787B-4FA3-A5F6-C3BBF8A9B2ED}" sibTransId="{00B8580E-FF2C-4353-9F3C-DD7082118DC5}"/>
    <dgm:cxn modelId="{05FA4834-8E34-4F50-ABB7-991796A7042A}" type="presOf" srcId="{7B1F2C66-9AFA-4368-ABEE-407FF557EE60}" destId="{BC32EA12-D1E4-4D09-BDE6-BB651D97355D}" srcOrd="0" destOrd="0" presId="urn:microsoft.com/office/officeart/2005/8/layout/vProcess5"/>
    <dgm:cxn modelId="{7C05F284-F069-4B24-B9A7-6A1D13791E9B}" type="presOf" srcId="{13455E8D-81E7-4C8C-B53F-95987ABB59E8}" destId="{8445A572-91B8-4487-9A3B-B78805B6210B}" srcOrd="0" destOrd="0" presId="urn:microsoft.com/office/officeart/2005/8/layout/vProcess5"/>
    <dgm:cxn modelId="{901F0A49-093E-4B2B-9124-0E9DB7CD3535}" type="presOf" srcId="{92193974-31B8-40B7-924C-6EB43A649076}" destId="{313C4074-E2B1-42DB-869E-9588153A7F85}" srcOrd="0" destOrd="0" presId="urn:microsoft.com/office/officeart/2005/8/layout/vProcess5"/>
    <dgm:cxn modelId="{298ADAE7-7E11-42BE-A6C4-76F15C7BAED2}" type="presOf" srcId="{92193974-31B8-40B7-924C-6EB43A649076}" destId="{917BD8F7-53BC-4FF9-9AF8-A4008FF56CD5}" srcOrd="1" destOrd="0" presId="urn:microsoft.com/office/officeart/2005/8/layout/vProcess5"/>
    <dgm:cxn modelId="{5C9BC363-50E0-4C72-8EC2-6F6A357F9071}" srcId="{CA2792A3-98CC-48EA-8335-72B5CEDF5693}" destId="{2EFD1FDE-365A-498D-BFC1-671747A3CCAE}" srcOrd="2" destOrd="0" parTransId="{7C80833D-EFDB-46AA-AF74-88F1C38E70C2}" sibTransId="{D634298B-7E84-4DE5-AA73-C4B2BE66446B}"/>
    <dgm:cxn modelId="{2792C715-10D6-4A93-9F68-8EF1C9F3055A}" type="presOf" srcId="{D634298B-7E84-4DE5-AA73-C4B2BE66446B}" destId="{DC2F8D8A-3258-462D-9D0E-23B6F484FF05}" srcOrd="0" destOrd="0" presId="urn:microsoft.com/office/officeart/2005/8/layout/vProcess5"/>
    <dgm:cxn modelId="{FDF25082-2CAE-4E1C-AED2-75B98B345D6B}" type="presOf" srcId="{00B8580E-FF2C-4353-9F3C-DD7082118DC5}" destId="{30672FD5-679A-4FED-B854-28F66DBAC5A4}" srcOrd="0" destOrd="0" presId="urn:microsoft.com/office/officeart/2005/8/layout/vProcess5"/>
    <dgm:cxn modelId="{FCDAEA36-2D78-4DC6-9ED4-2136F077BA0D}" type="presOf" srcId="{2EFD1FDE-365A-498D-BFC1-671747A3CCAE}" destId="{51074364-2985-4E20-A472-DB6B1730E56E}" srcOrd="1" destOrd="0" presId="urn:microsoft.com/office/officeart/2005/8/layout/vProcess5"/>
    <dgm:cxn modelId="{9821B76C-CB30-4D1A-8B76-FE033530E493}" type="presOf" srcId="{7B1F2C66-9AFA-4368-ABEE-407FF557EE60}" destId="{AB6DEB24-1267-4843-9C3C-C9E645B06E4E}" srcOrd="1" destOrd="0" presId="urn:microsoft.com/office/officeart/2005/8/layout/vProcess5"/>
    <dgm:cxn modelId="{06DB670E-ED15-4DD2-9CAB-26BBFD436624}" type="presOf" srcId="{B2BB317F-9F1C-4CBE-9C2C-7CB343168899}" destId="{662DD5F8-77A7-4276-A0A3-1E8943E6E0FE}" srcOrd="0" destOrd="0" presId="urn:microsoft.com/office/officeart/2005/8/layout/vProcess5"/>
    <dgm:cxn modelId="{1EBAD909-B18F-4334-89E5-5E955B8F7190}" srcId="{CA2792A3-98CC-48EA-8335-72B5CEDF5693}" destId="{13455E8D-81E7-4C8C-B53F-95987ABB59E8}" srcOrd="0" destOrd="0" parTransId="{3FEBFEA4-F396-4534-B158-606342CB84CC}" sibTransId="{B2BB317F-9F1C-4CBE-9C2C-7CB343168899}"/>
    <dgm:cxn modelId="{765F58DC-9F39-4927-8740-C80FD5C5A2E2}" type="presOf" srcId="{CA2792A3-98CC-48EA-8335-72B5CEDF5693}" destId="{288BA70A-2942-43EE-A321-17E44298B772}" srcOrd="0" destOrd="0" presId="urn:microsoft.com/office/officeart/2005/8/layout/vProcess5"/>
    <dgm:cxn modelId="{93E48DC7-6199-47C0-8744-CAA1DA594576}" type="presOf" srcId="{13455E8D-81E7-4C8C-B53F-95987ABB59E8}" destId="{9D889C6D-D048-42D7-96C3-1FA6C3DB0727}" srcOrd="1" destOrd="0" presId="urn:microsoft.com/office/officeart/2005/8/layout/vProcess5"/>
    <dgm:cxn modelId="{810C307B-AE35-487A-96CF-ACA7714A73C1}" type="presParOf" srcId="{288BA70A-2942-43EE-A321-17E44298B772}" destId="{DE14C399-9EB8-4587-8F73-7B378AD6A438}" srcOrd="0" destOrd="0" presId="urn:microsoft.com/office/officeart/2005/8/layout/vProcess5"/>
    <dgm:cxn modelId="{19138268-E769-4B40-9873-F78C2B49F9FE}" type="presParOf" srcId="{288BA70A-2942-43EE-A321-17E44298B772}" destId="{8445A572-91B8-4487-9A3B-B78805B6210B}" srcOrd="1" destOrd="0" presId="urn:microsoft.com/office/officeart/2005/8/layout/vProcess5"/>
    <dgm:cxn modelId="{9DE24FB2-5C8D-4C8E-8610-1ECECDB95F82}" type="presParOf" srcId="{288BA70A-2942-43EE-A321-17E44298B772}" destId="{313C4074-E2B1-42DB-869E-9588153A7F85}" srcOrd="2" destOrd="0" presId="urn:microsoft.com/office/officeart/2005/8/layout/vProcess5"/>
    <dgm:cxn modelId="{BA59F391-4B83-419E-B072-8709FAE7364B}" type="presParOf" srcId="{288BA70A-2942-43EE-A321-17E44298B772}" destId="{32D70419-7725-40FA-A6ED-EF81D827E355}" srcOrd="3" destOrd="0" presId="urn:microsoft.com/office/officeart/2005/8/layout/vProcess5"/>
    <dgm:cxn modelId="{CEB66CE5-E06E-4EB1-AE56-1A22956A73B4}" type="presParOf" srcId="{288BA70A-2942-43EE-A321-17E44298B772}" destId="{BC32EA12-D1E4-4D09-BDE6-BB651D97355D}" srcOrd="4" destOrd="0" presId="urn:microsoft.com/office/officeart/2005/8/layout/vProcess5"/>
    <dgm:cxn modelId="{F94AF2BA-E8C3-4365-A0E2-C33350D87118}" type="presParOf" srcId="{288BA70A-2942-43EE-A321-17E44298B772}" destId="{662DD5F8-77A7-4276-A0A3-1E8943E6E0FE}" srcOrd="5" destOrd="0" presId="urn:microsoft.com/office/officeart/2005/8/layout/vProcess5"/>
    <dgm:cxn modelId="{1F8320EA-7B20-4D8B-AE7B-C73BAA1CC098}" type="presParOf" srcId="{288BA70A-2942-43EE-A321-17E44298B772}" destId="{30672FD5-679A-4FED-B854-28F66DBAC5A4}" srcOrd="6" destOrd="0" presId="urn:microsoft.com/office/officeart/2005/8/layout/vProcess5"/>
    <dgm:cxn modelId="{48596AD9-CBC5-4E73-8E33-179E3B7B0361}" type="presParOf" srcId="{288BA70A-2942-43EE-A321-17E44298B772}" destId="{DC2F8D8A-3258-462D-9D0E-23B6F484FF05}" srcOrd="7" destOrd="0" presId="urn:microsoft.com/office/officeart/2005/8/layout/vProcess5"/>
    <dgm:cxn modelId="{89FAAAAD-D524-43E3-B75A-C16418595ED1}" type="presParOf" srcId="{288BA70A-2942-43EE-A321-17E44298B772}" destId="{9D889C6D-D048-42D7-96C3-1FA6C3DB0727}" srcOrd="8" destOrd="0" presId="urn:microsoft.com/office/officeart/2005/8/layout/vProcess5"/>
    <dgm:cxn modelId="{32A29D53-E7A2-4590-8754-67D4F6DD7C94}" type="presParOf" srcId="{288BA70A-2942-43EE-A321-17E44298B772}" destId="{917BD8F7-53BC-4FF9-9AF8-A4008FF56CD5}" srcOrd="9" destOrd="0" presId="urn:microsoft.com/office/officeart/2005/8/layout/vProcess5"/>
    <dgm:cxn modelId="{775E7082-49A7-45A8-8572-A7CD24F6861E}" type="presParOf" srcId="{288BA70A-2942-43EE-A321-17E44298B772}" destId="{51074364-2985-4E20-A472-DB6B1730E56E}" srcOrd="10" destOrd="0" presId="urn:microsoft.com/office/officeart/2005/8/layout/vProcess5"/>
    <dgm:cxn modelId="{DCB1D5EA-F1DC-424F-BC72-D3C417E39E76}" type="presParOf" srcId="{288BA70A-2942-43EE-A321-17E44298B772}" destId="{AB6DEB24-1267-4843-9C3C-C9E645B06E4E}" srcOrd="11" destOrd="0" presId="urn:microsoft.com/office/officeart/2005/8/layout/vProcess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FE402AF9-38BC-454A-8B20-2332636C225D}" type="datetime1">
              <a:rPr lang="en-US"/>
              <a:pPr>
                <a:defRPr/>
              </a:pPr>
              <a:t>9/1/2018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583AB4B8-9EA7-4273-BFA1-2CBA13B2D04E}" type="slidenum">
              <a:rPr lang="en-US" altLang="en-US"/>
              <a:pPr>
                <a:defRPr/>
              </a:pPr>
              <a:t>‹N°›</a:t>
            </a:fld>
            <a:endParaRPr lang="en-US" altLang="en-US" dirty="0"/>
          </a:p>
        </p:txBody>
      </p:sp>
    </p:spTree>
    <p:extLst>
      <p:ext uri="{BB962C8B-B14F-4D97-AF65-F5344CB8AC3E}">
        <p14:creationId xmlns:p14="http://schemas.microsoft.com/office/powerpoint/2010/main" val="270077858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56EBA37-1158-4D0B-B535-54F6D7618C38}" type="slidenum">
              <a:rPr lang="en-US" altLang="en-US" smtClean="0"/>
              <a:pPr>
                <a:spcBef>
                  <a:spcPct val="0"/>
                </a:spcBef>
              </a:pPr>
              <a:t>1</a:t>
            </a:fld>
            <a:endParaRPr lang="en-US" altLang="en-US" smtClean="0"/>
          </a:p>
        </p:txBody>
      </p:sp>
    </p:spTree>
    <p:extLst>
      <p:ext uri="{BB962C8B-B14F-4D97-AF65-F5344CB8AC3E}">
        <p14:creationId xmlns:p14="http://schemas.microsoft.com/office/powerpoint/2010/main" val="40796055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dirty="0" smtClean="0"/>
              <a:t>هذه الشفافة عبارة عن مقدمة عن الطلب. ومن الأهمية بمكان أن يعرف المدرب أنه قد يتعين</a:t>
            </a:r>
            <a:r>
              <a:rPr lang="ar-SY" baseline="0" dirty="0" smtClean="0"/>
              <a:t> عليه مواءمة الطلب للقانون المحلي، وينبغي بالتحديد تضمين الجرائم المحلية والسلطات الإجرائية ذات الصلة قبل تمرين جلسة الاستماع.</a:t>
            </a:r>
          </a:p>
          <a:p>
            <a:pPr algn="r" rtl="1"/>
            <a:endParaRPr lang="ar-SY" baseline="0" dirty="0" smtClean="0"/>
          </a:p>
          <a:p>
            <a:pPr algn="r" rtl="1"/>
            <a:r>
              <a:rPr lang="ar-SY" baseline="0" dirty="0" smtClean="0"/>
              <a:t>صيغ هذا الطلب حتى يكون القاعدة الأساس لتمرين جلسة الاستماع.  فبناء عليه، سيعرض مقدم الطلب مبرراته التي ستصغي إليها السلطة المختصة. وبالتالي، سيكون من المفيد بالنسبة للمشاركين قراءة الطلب إلى آخره مع المدرب.</a:t>
            </a:r>
            <a:endParaRPr lang="ar-SY" dirty="0"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10</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6214520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dirty="0" smtClean="0"/>
              <a:t>تسرد هذه الشفافات عناوين المجالات التي</a:t>
            </a:r>
            <a:r>
              <a:rPr lang="ar-SY" baseline="0" dirty="0" smtClean="0"/>
              <a:t> يغطيها الطلب. وليس من الضروري استعراض محتويات كل عنوان مع المشاركين خاصة وأنه يتوقع منهم أن يكونوا ملمين إلى حد ما بمضامين الطلب في هذه المرحلة ما قبل الأخيرة من الدورة التدريبية القضائية المتقدمة.</a:t>
            </a:r>
            <a:endParaRPr lang="ar-SY" dirty="0"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3931853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dirty="0" smtClean="0"/>
              <a:t>تعرض هذه</a:t>
            </a:r>
            <a:r>
              <a:rPr lang="ar-SY" baseline="0" dirty="0" smtClean="0"/>
              <a:t> الشفافات قائمة بعناوين </a:t>
            </a:r>
            <a:r>
              <a:rPr lang="ar-SY" dirty="0" smtClean="0"/>
              <a:t>المجالات التي</a:t>
            </a:r>
            <a:r>
              <a:rPr lang="ar-SY" baseline="0" dirty="0" smtClean="0"/>
              <a:t> يغطيها الطلب. وليس من الضروري استعراض محتويات كل عنوان مع المشاركين خاصة وأنه يتوقع منهم أن يكونوا ملمين إلى حد ما بمضامين الطلب في هذه المرحلة ما قبل الأخيرة من الدورة التدريبية القضائية المتقدمة. وينبغي أن يكون المدرب مستعدا للإجابة على أي أسئلة يمكن أن يطرحها المشاركون بخصوص الطلب.</a:t>
            </a:r>
            <a:endParaRPr lang="ar-SY" dirty="0"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534250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baseline="0" dirty="0" smtClean="0"/>
              <a:t>يرتبط هذا الجزء بدور المدرب. وقد قسم هذا الجزء إلى ثلاثة مجالات:</a:t>
            </a:r>
          </a:p>
          <a:p>
            <a:pPr marL="228600" indent="-228600" algn="r" rtl="1">
              <a:buAutoNum type="arabicPeriod"/>
            </a:pPr>
            <a:r>
              <a:rPr lang="ar-SY" altLang="en-US" baseline="0" dirty="0" smtClean="0"/>
              <a:t>دور المدرب قبل التمرين</a:t>
            </a:r>
          </a:p>
          <a:p>
            <a:pPr marL="228600" indent="-228600" algn="r" rtl="1">
              <a:buAutoNum type="arabicPeriod"/>
            </a:pPr>
            <a:r>
              <a:rPr lang="ar-SY" altLang="en-US" baseline="0" dirty="0" smtClean="0"/>
              <a:t>دور المدرب أثناء التمرين</a:t>
            </a:r>
          </a:p>
          <a:p>
            <a:pPr marL="228600" indent="-228600" algn="r" rtl="1">
              <a:buAutoNum type="arabicPeriod"/>
            </a:pPr>
            <a:r>
              <a:rPr lang="ar-SY" altLang="en-US" baseline="0" dirty="0" smtClean="0"/>
              <a:t>دور المدرب بعد التمرين</a:t>
            </a:r>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BDDE95-58F3-4F42-8340-A2123A2FD047}" type="slidenum">
              <a:rPr lang="en-US" altLang="en-US" smtClean="0"/>
              <a:pPr>
                <a:spcBef>
                  <a:spcPct val="0"/>
                </a:spcBef>
              </a:pPr>
              <a:t>13</a:t>
            </a:fld>
            <a:endParaRPr lang="en-US" altLang="en-US" smtClean="0"/>
          </a:p>
        </p:txBody>
      </p:sp>
    </p:spTree>
    <p:extLst>
      <p:ext uri="{BB962C8B-B14F-4D97-AF65-F5344CB8AC3E}">
        <p14:creationId xmlns:p14="http://schemas.microsoft.com/office/powerpoint/2010/main" val="15630578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تحدد</a:t>
            </a:r>
            <a:r>
              <a:rPr lang="ar-SY" altLang="en-US" baseline="0" dirty="0" smtClean="0"/>
              <a:t> هذه الشفافة مسؤوليات المدرب قبل تمرين جلسة الاستماع:</a:t>
            </a:r>
          </a:p>
          <a:p>
            <a:pPr algn="r" rtl="1"/>
            <a:endParaRPr lang="ar-SY" altLang="en-US" baseline="0" dirty="0" smtClean="0"/>
          </a:p>
          <a:p>
            <a:pPr marL="228600" marR="0" indent="-228600" algn="just" defTabSz="457200" rtl="1" eaLnBrk="0" fontAlgn="base" latinLnBrk="0" hangingPunct="0">
              <a:lnSpc>
                <a:spcPct val="100000"/>
              </a:lnSpc>
              <a:spcBef>
                <a:spcPct val="30000"/>
              </a:spcBef>
              <a:spcAft>
                <a:spcPct val="0"/>
              </a:spcAft>
              <a:buClrTx/>
              <a:buSzTx/>
              <a:buFontTx/>
              <a:buAutoNum type="arabicPeriod"/>
              <a:tabLst/>
              <a:defRPr/>
            </a:pPr>
            <a:r>
              <a:rPr lang="ar-SY" altLang="sr-Latn-RS" dirty="0" smtClean="0"/>
              <a:t>تفسير الغرض من تمرين جلسة الاستماع:</a:t>
            </a:r>
            <a:r>
              <a:rPr lang="ar-SY" altLang="sr-Latn-RS" baseline="0" dirty="0" smtClean="0"/>
              <a:t> ينبغي أن يفسر المدرب أن تمرين جلسة الاستماع يرمي إلى تزويد المشاركين بالمهارات العملية لإجراء جلسة استماع. وقد صممت تحديدا لمنح المشاركين فرصة من أجل التطبيق العملي للمعرفة المكتسبة كنتيجة للدورة التدريبية القضائية التمهيدية والمتقدمة بعد الاستفادة من التعليقات والملاحظات. فضلا عن ذلك، ينبغي توضيح دور كل مجموعة فرعية.</a:t>
            </a:r>
          </a:p>
          <a:p>
            <a:pPr marL="228600" marR="0" indent="-228600" algn="just" defTabSz="457200" rtl="1" eaLnBrk="0" fontAlgn="base" latinLnBrk="0" hangingPunct="0">
              <a:lnSpc>
                <a:spcPct val="100000"/>
              </a:lnSpc>
              <a:spcBef>
                <a:spcPct val="30000"/>
              </a:spcBef>
              <a:spcAft>
                <a:spcPct val="0"/>
              </a:spcAft>
              <a:buClrTx/>
              <a:buSzTx/>
              <a:buFontTx/>
              <a:buAutoNum type="arabicPeriod"/>
              <a:tabLst/>
              <a:defRPr/>
            </a:pPr>
            <a:r>
              <a:rPr lang="ar-SY" altLang="sr-Latn-RS" dirty="0" smtClean="0"/>
              <a:t>تفسير ما هو متوقع من المشاركين خلال إنجاز مهمة وتمرين جلسة الاستماع: ينبغي أن</a:t>
            </a:r>
            <a:r>
              <a:rPr lang="ar-SY" altLang="sr-Latn-RS" baseline="0" dirty="0" smtClean="0"/>
              <a:t> يشرح ا</a:t>
            </a:r>
            <a:r>
              <a:rPr lang="ar-SY" altLang="sr-Latn-RS" dirty="0" smtClean="0"/>
              <a:t>لمدرب للمشاركين أدوارهم</a:t>
            </a:r>
            <a:r>
              <a:rPr lang="ar-SY" altLang="sr-Latn-RS" baseline="0" dirty="0" smtClean="0"/>
              <a:t> خلال تمرين جلسة الاستماع، بالإضافة إلى الطريقة التي سيتم من خلالها إنجاز هذه المهمة (أي دراسة الطلب، تقديم الطلب، طرح الأسئلة/الإجابة، تقديم التراخيص، ثم تبادل الأدوار وإعادة العملية)</a:t>
            </a:r>
            <a:endParaRPr lang="ar-SY" altLang="sr-Latn-RS" dirty="0" smtClean="0"/>
          </a:p>
          <a:p>
            <a:pPr marL="228600" marR="0" indent="-228600" algn="just" defTabSz="457200" rtl="1" eaLnBrk="0" fontAlgn="base" latinLnBrk="0" hangingPunct="0">
              <a:lnSpc>
                <a:spcPct val="100000"/>
              </a:lnSpc>
              <a:spcBef>
                <a:spcPct val="30000"/>
              </a:spcBef>
              <a:spcAft>
                <a:spcPct val="0"/>
              </a:spcAft>
              <a:buClrTx/>
              <a:buSzTx/>
              <a:buFontTx/>
              <a:buAutoNum type="arabicPeriod"/>
              <a:tabLst/>
              <a:defRPr/>
            </a:pPr>
            <a:r>
              <a:rPr lang="ar-SY" altLang="sr-Latn-RS" dirty="0" smtClean="0"/>
              <a:t>تحديد مدة زمنية معقولة لجلسة الاستماع: هذا الأمر مهم خاصة أن المشاركين بحاجة إلى معرفة المدة الزمنية المتاحة لهم</a:t>
            </a:r>
            <a:r>
              <a:rPr lang="ar-SY" altLang="sr-Latn-RS" baseline="0" dirty="0" smtClean="0"/>
              <a:t> لتبرير الطلب وإعداد/قراءة الطلب بصوت عال. قد يختلف الوضع بحسب حجم المجموعة.</a:t>
            </a:r>
            <a:endParaRPr lang="ar-SY" altLang="sr-Latn-RS" dirty="0" smtClean="0"/>
          </a:p>
          <a:p>
            <a:pPr marL="228600" marR="0" indent="-228600" algn="just" defTabSz="457200" rtl="1" eaLnBrk="0" fontAlgn="base" latinLnBrk="0" hangingPunct="0">
              <a:lnSpc>
                <a:spcPct val="100000"/>
              </a:lnSpc>
              <a:spcBef>
                <a:spcPct val="30000"/>
              </a:spcBef>
              <a:spcAft>
                <a:spcPct val="0"/>
              </a:spcAft>
              <a:buClrTx/>
              <a:buSzTx/>
              <a:buFontTx/>
              <a:buAutoNum type="arabicPeriod"/>
              <a:tabLst/>
              <a:defRPr/>
            </a:pPr>
            <a:r>
              <a:rPr lang="ar-SY" altLang="sr-Latn-RS" dirty="0" smtClean="0"/>
              <a:t>ينبغي تقديم الطلب للمشاركين طبقا للجزء الثاني من هذه الوحدة.</a:t>
            </a:r>
            <a:endParaRPr lang="en-US" altLang="en-US" baseline="0" dirty="0" smtClean="0"/>
          </a:p>
          <a:p>
            <a:pPr marL="228600" indent="-228600">
              <a:buAutoNum type="arabicPeriod"/>
            </a:pPr>
            <a:endParaRPr lang="en-US" altLang="en-US" dirty="0" smtClean="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14</a:t>
            </a:fld>
            <a:endParaRPr lang="en-US" altLang="en-US" smtClean="0"/>
          </a:p>
        </p:txBody>
      </p:sp>
    </p:spTree>
    <p:extLst>
      <p:ext uri="{BB962C8B-B14F-4D97-AF65-F5344CB8AC3E}">
        <p14:creationId xmlns:p14="http://schemas.microsoft.com/office/powerpoint/2010/main" val="3666378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تحدد</a:t>
            </a:r>
            <a:r>
              <a:rPr lang="ar-SY" altLang="en-US" baseline="0" dirty="0" smtClean="0"/>
              <a:t> هذه الشفافة مسؤوليات المدرب قبل تمرين جلسة الاستماع:</a:t>
            </a:r>
          </a:p>
          <a:p>
            <a:pPr marL="0" marR="0" indent="0" algn="r" defTabSz="457200" rtl="1" eaLnBrk="0" fontAlgn="base" latinLnBrk="0" hangingPunct="0">
              <a:lnSpc>
                <a:spcPct val="100000"/>
              </a:lnSpc>
              <a:spcBef>
                <a:spcPct val="30000"/>
              </a:spcBef>
              <a:spcAft>
                <a:spcPct val="0"/>
              </a:spcAft>
              <a:buClrTx/>
              <a:buSzTx/>
              <a:buFontTx/>
              <a:buNone/>
              <a:tabLst/>
              <a:defRPr/>
            </a:pPr>
            <a:endParaRPr lang="ar-SY" altLang="en-US" baseline="0" dirty="0" smtClean="0"/>
          </a:p>
          <a:p>
            <a:pPr marL="228600" indent="-228600" algn="just" rtl="1" eaLnBrk="1" hangingPunct="1">
              <a:buAutoNum type="arabicPeriod"/>
            </a:pPr>
            <a:r>
              <a:rPr lang="ar-SY" altLang="sr-Latn-RS" dirty="0" smtClean="0"/>
              <a:t>التأكد أن إشراك كافة المتدربين في التمرين ومشاركتهم الفعلية: هذا الأمر هام. فقد نجد أن شخصا أو ثنائيا معينا ينجز</a:t>
            </a:r>
            <a:r>
              <a:rPr lang="ar-SY" altLang="sr-Latn-RS" baseline="0" dirty="0" smtClean="0"/>
              <a:t> التمرين بمفرده دون إشراك باقي أعضاء المجموعة. وعلى الرغم من إمكانية العثور داخل مجموعة على بعض الأشخاص القادرين على الأخذ بزمام الأمور، إلا أنه ينبغي إشراك الأشخاص الآخرين في تمرين جلسة الاستماع.</a:t>
            </a:r>
          </a:p>
          <a:p>
            <a:pPr marL="228600" indent="-228600" algn="just" rtl="1" eaLnBrk="1" hangingPunct="1">
              <a:buAutoNum type="arabicPeriod"/>
            </a:pPr>
            <a:r>
              <a:rPr lang="ar-SY" altLang="sr-Latn-RS" dirty="0" smtClean="0"/>
              <a:t>تفادي التوجيهات</a:t>
            </a:r>
            <a:r>
              <a:rPr lang="ar-SY" altLang="sr-Latn-RS" baseline="0" dirty="0" smtClean="0"/>
              <a:t> </a:t>
            </a:r>
            <a:r>
              <a:rPr lang="ar-SY" altLang="sr-Latn-RS" dirty="0" smtClean="0"/>
              <a:t>غير الضرورية</a:t>
            </a:r>
            <a:r>
              <a:rPr lang="ar-SY" altLang="sr-Latn-RS" baseline="0" dirty="0" smtClean="0"/>
              <a:t> و</a:t>
            </a:r>
            <a:r>
              <a:rPr lang="ar-SY" altLang="sr-Latn-RS" dirty="0" smtClean="0"/>
              <a:t>توفير الإرشادات للمشاركين عند الضرورة فقط: لا ينبغي للمدرب أن يحتكر</a:t>
            </a:r>
            <a:r>
              <a:rPr lang="ar-SY" altLang="sr-Latn-RS" baseline="0" dirty="0" smtClean="0"/>
              <a:t> الكلمة في تمرين جلسة الاستماع، بل يتعين عليه إعطاء المشاركين فرصة لإبراز معارفهم.  وستكون للمدرب فرصة لتقديم التعليقات بعد استكمال التمرين. وينبغي للمدرب أن يفهم أنه لا يجب التدخل أثناء تمرين جلسة الاستماع إلا عند الضرورة.</a:t>
            </a:r>
          </a:p>
          <a:p>
            <a:pPr marL="228600" indent="-228600" algn="just" rtl="1" eaLnBrk="1" hangingPunct="1">
              <a:buAutoNum type="arabicPeriod"/>
            </a:pPr>
            <a:r>
              <a:rPr lang="ar-SY" altLang="sr-Latn-RS" dirty="0" smtClean="0"/>
              <a:t>مراقبة مختلف المجموعات وتسجيل الملاحظات:  يلخص</a:t>
            </a:r>
            <a:r>
              <a:rPr lang="ar-SY" altLang="sr-Latn-RS" baseline="0" dirty="0" smtClean="0"/>
              <a:t> الدور الأساسي للمدرب </a:t>
            </a:r>
            <a:r>
              <a:rPr lang="ar-SY" altLang="sr-Latn-RS" dirty="0" smtClean="0"/>
              <a:t>أثناء التمرين في مراقبة أداء المشاركين بعناية</a:t>
            </a:r>
            <a:r>
              <a:rPr lang="ar-SY" altLang="sr-Latn-RS" baseline="0" dirty="0" smtClean="0"/>
              <a:t> وتسجيل الملاحظات مع </a:t>
            </a:r>
            <a:r>
              <a:rPr lang="ar-SY" altLang="sr-Latn-RS" dirty="0" smtClean="0"/>
              <a:t>تحديد أي مجالات تحتاج إلى</a:t>
            </a:r>
            <a:r>
              <a:rPr lang="ar-SY" altLang="sr-Latn-RS" baseline="0" dirty="0" smtClean="0"/>
              <a:t> تحسينات والتي يمكن أن تكون</a:t>
            </a:r>
            <a:r>
              <a:rPr lang="ar-SY" altLang="sr-Latn-RS" dirty="0" smtClean="0"/>
              <a:t> موضوع عملية المراجعة في شكل «عناوين».</a:t>
            </a:r>
          </a:p>
          <a:p>
            <a:pPr marL="228600" indent="-228600">
              <a:buAutoNum type="arabicPeriod"/>
            </a:pPr>
            <a:endParaRPr lang="en-US" altLang="en-US" dirty="0" smtClean="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15</a:t>
            </a:fld>
            <a:endParaRPr lang="en-US" altLang="en-US" smtClean="0"/>
          </a:p>
        </p:txBody>
      </p:sp>
    </p:spTree>
    <p:extLst>
      <p:ext uri="{BB962C8B-B14F-4D97-AF65-F5344CB8AC3E}">
        <p14:creationId xmlns:p14="http://schemas.microsoft.com/office/powerpoint/2010/main" val="24533290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ترتبط</a:t>
            </a:r>
            <a:r>
              <a:rPr lang="ar-SY" altLang="en-US" baseline="0" dirty="0" smtClean="0"/>
              <a:t> هذه الشفافة بدور المدرب بعد نهاية التمرين. وسيتم تغطية مضامين هذه الشفافة بشكل أكثر تفصيلا في الحصة الخاصة بالتعليقات والملاحظات حول تمرين جلسة الاستماع.</a:t>
            </a:r>
            <a:endParaRPr lang="ar-SY" altLang="en-US" dirty="0" smtClean="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16</a:t>
            </a:fld>
            <a:endParaRPr lang="en-US" altLang="en-US" smtClean="0"/>
          </a:p>
        </p:txBody>
      </p:sp>
    </p:spTree>
    <p:extLst>
      <p:ext uri="{BB962C8B-B14F-4D97-AF65-F5344CB8AC3E}">
        <p14:creationId xmlns:p14="http://schemas.microsoft.com/office/powerpoint/2010/main" val="36770643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endParaRPr lang="ar-SY" altLang="en-US" smtClean="0"/>
          </a:p>
          <a:p>
            <a:r>
              <a:rPr lang="en-GB" altLang="en-US" dirty="0" smtClean="0"/>
              <a:t>The trainer should give participants an opportunity to ask any questions that they may have.</a:t>
            </a:r>
          </a:p>
          <a:p>
            <a:endParaRPr lang="en-GB" altLang="en-US" b="1" dirty="0" smtClean="0"/>
          </a:p>
          <a:p>
            <a:r>
              <a:rPr lang="en-GB" altLang="en-US" b="1" dirty="0" smtClean="0"/>
              <a:t>Knowledge Check</a:t>
            </a:r>
            <a:endParaRPr lang="en-GB" altLang="en-US" dirty="0" smtClean="0"/>
          </a:p>
          <a:p>
            <a:r>
              <a:rPr lang="en-GB" altLang="en-US" dirty="0" smtClean="0"/>
              <a:t>The trainer should check knowledge by asking relevant questions from each of the session aspects.</a:t>
            </a:r>
            <a:endParaRPr lang="en-GB" altLang="sr-Latn-RS" dirty="0" smtClean="0"/>
          </a:p>
        </p:txBody>
      </p:sp>
      <p:sp>
        <p:nvSpPr>
          <p:cNvPr id="4710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970363A0-30D9-489B-A618-4A37A120DD91}" type="slidenum">
              <a:rPr lang="en-GB" altLang="sr-Latn-RS"/>
              <a:pPr algn="r" eaLnBrk="1" hangingPunct="1">
                <a:spcBef>
                  <a:spcPct val="0"/>
                </a:spcBef>
              </a:pPr>
              <a:t>17</a:t>
            </a:fld>
            <a:endParaRPr lang="en-GB" altLang="sr-Latn-RS"/>
          </a:p>
        </p:txBody>
      </p:sp>
    </p:spTree>
    <p:extLst>
      <p:ext uri="{BB962C8B-B14F-4D97-AF65-F5344CB8AC3E}">
        <p14:creationId xmlns:p14="http://schemas.microsoft.com/office/powerpoint/2010/main" val="610972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t>Agenda</a:t>
            </a:r>
            <a:endParaRPr lang="hr-HR" altLang="en-US" dirty="0" smtClean="0"/>
          </a:p>
          <a:p>
            <a:r>
              <a:rPr lang="en-GB" altLang="en-US" dirty="0" smtClean="0"/>
              <a:t>This session has three parts: </a:t>
            </a:r>
            <a:endParaRPr lang="hr-HR" altLang="en-US" dirty="0" smtClean="0"/>
          </a:p>
          <a:p>
            <a:endParaRPr lang="en-US" altLang="en-US" dirty="0" smtClean="0"/>
          </a:p>
          <a:p>
            <a:r>
              <a:rPr lang="en-US" altLang="en-US" baseline="0" dirty="0" smtClean="0"/>
              <a:t>Part 1 relates to conducting of the hearing exercise. It explains to the trainers the process of the hearing exercise. It includes instructions on the creation of groups and sub-groups, and explains what process the hearing is to be conducted in. </a:t>
            </a:r>
          </a:p>
          <a:p>
            <a:endParaRPr lang="en-US" altLang="en-US" baseline="0" dirty="0" smtClean="0"/>
          </a:p>
          <a:p>
            <a:r>
              <a:rPr lang="en-US" altLang="en-US" baseline="0" dirty="0" smtClean="0"/>
              <a:t>Part 2 provides a brief introduction to the application. At this stage of the course, it is expected that the participants have an understanding of applications for investigative measures as well as the hearing process. Thus this part briefly covers the pre-drafted application that will form the basis of the hearing exercise.</a:t>
            </a:r>
          </a:p>
          <a:p>
            <a:endParaRPr lang="en-US" altLang="en-US" baseline="0" dirty="0" smtClean="0"/>
          </a:p>
          <a:p>
            <a:r>
              <a:rPr lang="en-US" altLang="en-US" baseline="0" dirty="0" smtClean="0"/>
              <a:t>Part 3 relates to the role of the trainer. It is divided into three subparts, namely the role of the trainer prior to, during and after the hearing exercise. </a:t>
            </a:r>
            <a:endParaRPr lang="en-US" altLang="en-US" dirty="0" smtClean="0"/>
          </a:p>
        </p:txBody>
      </p:sp>
      <p:sp>
        <p:nvSpPr>
          <p:cNvPr id="614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6B86E37-32BE-4D52-A9D4-CE774F90A8B4}" type="slidenum">
              <a:rPr lang="en-US" altLang="en-US" smtClean="0"/>
              <a:pPr>
                <a:spcBef>
                  <a:spcPct val="0"/>
                </a:spcBef>
              </a:pPr>
              <a:t>2</a:t>
            </a:fld>
            <a:endParaRPr lang="en-US" altLang="en-US" smtClean="0"/>
          </a:p>
        </p:txBody>
      </p:sp>
    </p:spTree>
    <p:extLst>
      <p:ext uri="{BB962C8B-B14F-4D97-AF65-F5344CB8AC3E}">
        <p14:creationId xmlns:p14="http://schemas.microsoft.com/office/powerpoint/2010/main" val="1268735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تلخص هذه</a:t>
            </a:r>
            <a:r>
              <a:rPr lang="ar-SY" altLang="en-US" baseline="0" dirty="0" smtClean="0"/>
              <a:t> الشفافة أهداف الحصة.</a:t>
            </a:r>
          </a:p>
          <a:p>
            <a:pPr algn="r" rtl="1"/>
            <a:endParaRPr lang="ar-SY" altLang="en-US" baseline="0" dirty="0" smtClean="0"/>
          </a:p>
          <a:p>
            <a:pPr algn="r" rtl="1"/>
            <a:r>
              <a:rPr lang="ar-SY" altLang="en-US" baseline="0" dirty="0" smtClean="0"/>
              <a:t>ينبغي أن يشرح المدرب للمشاركين أهداف الحصة بوضوح.</a:t>
            </a:r>
            <a:endParaRPr lang="ar-SY" altLang="en-US" dirty="0" smtClean="0"/>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26D5AEE-F044-406A-9E14-B17F8DA0DE74}" type="slidenum">
              <a:rPr lang="en-US" altLang="en-US" smtClean="0"/>
              <a:pPr>
                <a:spcBef>
                  <a:spcPct val="0"/>
                </a:spcBef>
              </a:pPr>
              <a:t>3</a:t>
            </a:fld>
            <a:endParaRPr lang="en-US" altLang="en-US" smtClean="0"/>
          </a:p>
        </p:txBody>
      </p:sp>
    </p:spTree>
    <p:extLst>
      <p:ext uri="{BB962C8B-B14F-4D97-AF65-F5344CB8AC3E}">
        <p14:creationId xmlns:p14="http://schemas.microsoft.com/office/powerpoint/2010/main" val="3491285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A" sz="1200" kern="1200" dirty="0" smtClean="0">
                <a:solidFill>
                  <a:schemeClr val="tx1"/>
                </a:solidFill>
                <a:effectLst/>
                <a:latin typeface="+mn-lt"/>
                <a:ea typeface="MS PGothic" pitchFamily="34" charset="-128"/>
                <a:cs typeface="ＭＳ Ｐゴシック" charset="0"/>
              </a:rPr>
              <a:t>ترتبط هذه الشفافات ب</a:t>
            </a:r>
            <a:r>
              <a:rPr lang="ar-SY" sz="1200" kern="1200" dirty="0" smtClean="0">
                <a:solidFill>
                  <a:schemeClr val="tx1"/>
                </a:solidFill>
                <a:effectLst/>
                <a:latin typeface="+mn-lt"/>
                <a:ea typeface="MS PGothic" pitchFamily="34" charset="-128"/>
                <a:cs typeface="ＭＳ Ｐゴシック" charset="0"/>
              </a:rPr>
              <a:t>تنفيذ</a:t>
            </a:r>
            <a:r>
              <a:rPr lang="ar-SY" sz="1200" kern="1200" baseline="0" dirty="0" smtClean="0">
                <a:solidFill>
                  <a:schemeClr val="tx1"/>
                </a:solidFill>
                <a:effectLst/>
                <a:latin typeface="+mn-lt"/>
                <a:ea typeface="MS PGothic" pitchFamily="34" charset="-128"/>
                <a:cs typeface="ＭＳ Ｐゴシック" charset="0"/>
              </a:rPr>
              <a:t> تمرين</a:t>
            </a:r>
            <a:r>
              <a:rPr lang="ar-SA" sz="1200" kern="1200" dirty="0" smtClean="0">
                <a:solidFill>
                  <a:schemeClr val="tx1"/>
                </a:solidFill>
                <a:effectLst/>
                <a:latin typeface="+mn-lt"/>
                <a:ea typeface="MS PGothic" pitchFamily="34" charset="-128"/>
                <a:cs typeface="ＭＳ Ｐゴシック" charset="0"/>
              </a:rPr>
              <a:t> جلسة الاستماع</a:t>
            </a:r>
            <a:r>
              <a:rPr lang="ar-SY" sz="1200" kern="1200" dirty="0" smtClean="0">
                <a:solidFill>
                  <a:schemeClr val="tx1"/>
                </a:solidFill>
                <a:effectLst/>
                <a:latin typeface="+mn-lt"/>
                <a:ea typeface="MS PGothic" pitchFamily="34" charset="-128"/>
                <a:cs typeface="ＭＳ Ｐゴシック" charset="0"/>
              </a:rPr>
              <a:t>. وتشرح للمدربين مسار تمرين جلسة الاستماع. وتتضمن تعليمات حول تشكيل المجموعات</a:t>
            </a:r>
            <a:r>
              <a:rPr lang="ar-SY" sz="1200" kern="1200" baseline="0" dirty="0" smtClean="0">
                <a:solidFill>
                  <a:schemeClr val="tx1"/>
                </a:solidFill>
                <a:effectLst/>
                <a:latin typeface="+mn-lt"/>
                <a:ea typeface="MS PGothic" pitchFamily="34" charset="-128"/>
                <a:cs typeface="ＭＳ Ｐゴシック" charset="0"/>
              </a:rPr>
              <a:t> والمجموعات الفرعية وتفسر العملية التي ينبغي خلالها إجراء جلسة الاستماع.</a:t>
            </a:r>
          </a:p>
        </p:txBody>
      </p:sp>
      <p:sp>
        <p:nvSpPr>
          <p:cNvPr id="1024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E87833B-FC03-4C60-9390-224530BF2B72}" type="slidenum">
              <a:rPr lang="en-US" altLang="en-US" smtClean="0"/>
              <a:pPr>
                <a:spcBef>
                  <a:spcPct val="0"/>
                </a:spcBef>
              </a:pPr>
              <a:t>4</a:t>
            </a:fld>
            <a:endParaRPr lang="en-US" altLang="en-US" smtClean="0"/>
          </a:p>
        </p:txBody>
      </p:sp>
    </p:spTree>
    <p:extLst>
      <p:ext uri="{BB962C8B-B14F-4D97-AF65-F5344CB8AC3E}">
        <p14:creationId xmlns:p14="http://schemas.microsoft.com/office/powerpoint/2010/main" val="3830815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تتضمن هذه الشفافة مخططا تفصيليا يشرح مسار</a:t>
            </a:r>
            <a:r>
              <a:rPr lang="ar-SY" altLang="en-US" baseline="0" dirty="0" smtClean="0"/>
              <a:t> تمرين جلسة الاستماع.</a:t>
            </a:r>
          </a:p>
          <a:p>
            <a:pPr algn="r" rtl="1"/>
            <a:endParaRPr lang="ar-SY" altLang="en-US" baseline="0" dirty="0" smtClean="0"/>
          </a:p>
          <a:p>
            <a:pPr marL="228600" indent="-228600" algn="r" rtl="1">
              <a:buAutoNum type="arabicPeriod"/>
            </a:pPr>
            <a:r>
              <a:rPr lang="ar-SY" altLang="en-US" baseline="0" dirty="0" smtClean="0"/>
              <a:t>قسموا المتدربين إلى مجموعات رباعية. يمكن القيام بذلك في مرحلة مبكرة كما يمكن تشكيل مجموعات أوسع في حال كان عدد المشاركين أكبر.</a:t>
            </a:r>
          </a:p>
          <a:p>
            <a:pPr marL="228600" indent="-228600" algn="r" rtl="1">
              <a:buAutoNum type="arabicPeriod"/>
            </a:pPr>
            <a:r>
              <a:rPr lang="ar-SY" altLang="en-US" baseline="0" dirty="0" smtClean="0"/>
              <a:t>ينبغي تقسيم كل مجموعة إلى مجموعين فرعيتين متكافئتين. إذا كان في كل مجموعة أربعة مشاركين، ينبغي أن يكون في كل مجموعة فرعية مشاركان.</a:t>
            </a:r>
          </a:p>
          <a:p>
            <a:pPr marL="228600" indent="-228600" algn="r" rtl="1">
              <a:buAutoNum type="arabicPeriod"/>
            </a:pPr>
            <a:r>
              <a:rPr lang="ar-SY" altLang="en-US" dirty="0" smtClean="0"/>
              <a:t>يشار إلى المجموعة الفرعية الأولى باعتبارها «مقدم</a:t>
            </a:r>
            <a:r>
              <a:rPr lang="ar-SY" altLang="en-US" baseline="0" dirty="0" smtClean="0"/>
              <a:t> الطلب»، بينما تمثل المجموعة الثانية «السلطة المختصة»</a:t>
            </a:r>
          </a:p>
          <a:p>
            <a:pPr marL="228600" indent="-228600" algn="r" rtl="1">
              <a:buAutoNum type="arabicPeriod"/>
            </a:pPr>
            <a:r>
              <a:rPr lang="ar-SY" altLang="en-US" baseline="0" dirty="0" smtClean="0"/>
              <a:t>سيتوفر مقدمو الطلب على طلب مصاغ مسبقا. ويمكن للمدرب أن يستعرض مع المشاركين محتويات الطلب.</a:t>
            </a:r>
          </a:p>
          <a:p>
            <a:pPr marL="228600" indent="-228600" algn="r" rtl="1">
              <a:buAutoNum type="arabicPeriod"/>
            </a:pPr>
            <a:r>
              <a:rPr lang="ar-SY" altLang="en-US" baseline="0" dirty="0" smtClean="0"/>
              <a:t>ينبغي أن يمنح المشاركون الوقت الكافي لإجراء جلسة الاستماع.  يتوقع من المجموعة الفرعية 1 تقديم الطلب وبعدها تقوم المجموعة الفرعية 2 بطرح أي أسئلة ترى أنها ضرورية قبل منح ترخيص شفوي مفصل.</a:t>
            </a:r>
          </a:p>
          <a:p>
            <a:pPr marL="228600" indent="-228600" algn="r" rtl="1">
              <a:buAutoNum type="arabicPeriod"/>
            </a:pPr>
            <a:r>
              <a:rPr lang="ar-SY" altLang="en-US" baseline="0" dirty="0" smtClean="0"/>
              <a:t>ثم، يطلب من المجموعتين الفرعيتين تبادل الأدوار وتتم إعادة جلسة الاستماع والترخيص. وهكذا، نضمن أن كلتا المجموعتين الفرعيتين تحصلان على فرصة لتقمص دوري مقدم الطلب والسلطة المختصة.</a:t>
            </a:r>
          </a:p>
        </p:txBody>
      </p:sp>
      <p:sp>
        <p:nvSpPr>
          <p:cNvPr id="1229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30930E1-0A1C-40BE-9B7F-086981A6A80F}" type="slidenum">
              <a:rPr lang="en-US" altLang="en-US" smtClean="0"/>
              <a:pPr>
                <a:spcBef>
                  <a:spcPct val="0"/>
                </a:spcBef>
              </a:pPr>
              <a:t>5</a:t>
            </a:fld>
            <a:endParaRPr lang="en-US" altLang="en-US" smtClean="0"/>
          </a:p>
        </p:txBody>
      </p:sp>
    </p:spTree>
    <p:extLst>
      <p:ext uri="{BB962C8B-B14F-4D97-AF65-F5344CB8AC3E}">
        <p14:creationId xmlns:p14="http://schemas.microsoft.com/office/powerpoint/2010/main" val="3376795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تشرح هذه الشفافة</a:t>
            </a:r>
            <a:r>
              <a:rPr lang="ar-SY" altLang="en-US" baseline="0" dirty="0" smtClean="0"/>
              <a:t> كيف ينبغي للمدرب تقسيم المجموعات من أجل تمرين جلسة الاستماع. ومن الممكن تقسيم المجموعات قبل هذه المرحلة حتى قبل بداية الدورة التدريبية عند استكمال قائمة المشاركين.</a:t>
            </a:r>
            <a:endParaRPr lang="ar-SY" altLang="en-US" dirty="0" smtClean="0"/>
          </a:p>
        </p:txBody>
      </p:sp>
      <p:sp>
        <p:nvSpPr>
          <p:cNvPr id="1638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72FC36A-CC71-43AB-AEA2-6DB8E87D44EB}" type="slidenum">
              <a:rPr lang="en-US" altLang="en-US" smtClean="0"/>
              <a:pPr>
                <a:spcBef>
                  <a:spcPct val="0"/>
                </a:spcBef>
              </a:pPr>
              <a:t>6</a:t>
            </a:fld>
            <a:endParaRPr lang="en-US" altLang="en-US" smtClean="0"/>
          </a:p>
        </p:txBody>
      </p:sp>
    </p:spTree>
    <p:extLst>
      <p:ext uri="{BB962C8B-B14F-4D97-AF65-F5344CB8AC3E}">
        <p14:creationId xmlns:p14="http://schemas.microsoft.com/office/powerpoint/2010/main" val="3284815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تقدم هذه الشفافات شرحا موجزا لمسار تمرين جلسة الاستماع وتفسر العملية التي سيتم من خلالها في المقام الأول توزيع طلب</a:t>
            </a:r>
            <a:r>
              <a:rPr lang="ar-SY" altLang="en-US" baseline="0" dirty="0" smtClean="0"/>
              <a:t> مصاغ مسبقا سيكون موضوع جلسة الاستماع. بعد جلسة الاستماع، سيطلب من المجموعة الفرعية التي تمثل السلطة المختصة أن تصدر أمرا شفويا مفصلا. ويتوقع من المجموعات أن تتبادل الأدوار وتعيد التمرين.</a:t>
            </a:r>
            <a:endParaRPr lang="ar-SY" altLang="en-US" dirty="0" smtClean="0"/>
          </a:p>
        </p:txBody>
      </p:sp>
      <p:sp>
        <p:nvSpPr>
          <p:cNvPr id="1843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7AAAF16-A55B-4302-90AB-59A12B60CE64}" type="slidenum">
              <a:rPr lang="en-US" altLang="en-US" smtClean="0"/>
              <a:pPr>
                <a:spcBef>
                  <a:spcPct val="0"/>
                </a:spcBef>
              </a:pPr>
              <a:t>7</a:t>
            </a:fld>
            <a:endParaRPr lang="en-US" altLang="en-US" smtClean="0"/>
          </a:p>
        </p:txBody>
      </p:sp>
    </p:spTree>
    <p:extLst>
      <p:ext uri="{BB962C8B-B14F-4D97-AF65-F5344CB8AC3E}">
        <p14:creationId xmlns:p14="http://schemas.microsoft.com/office/powerpoint/2010/main" val="3921448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تقدم هذه الشفافات شرحا موجزا لمسار تمرين جلسة الاستماع وتفسر العملية التي سيتم من خلالها في المقام الأول توزيع طلب</a:t>
            </a:r>
            <a:r>
              <a:rPr lang="ar-SY" altLang="en-US" baseline="0" dirty="0" smtClean="0"/>
              <a:t> مصاغ مسبقا سيكون موضوع جلسة الاستماع. بعد جلسة الاستماع، سيطلب من المجموعة الفرعية التي تمثل السلطة المختصة أن تصدر أمرا شفويا مفصلا. ويتوقع من المجموعات أن تتبادل الأدوار وتعيد التمرين.</a:t>
            </a:r>
            <a:endParaRPr lang="ar-SY" altLang="en-US" dirty="0" smtClean="0"/>
          </a:p>
          <a:p>
            <a:endParaRPr lang="en-US" altLang="en-US" dirty="0" smtClean="0"/>
          </a:p>
        </p:txBody>
      </p:sp>
      <p:sp>
        <p:nvSpPr>
          <p:cNvPr id="2048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83D6480-8C08-4A7E-ABF1-7C76D08C4D18}" type="slidenum">
              <a:rPr lang="en-US" altLang="en-US" smtClean="0"/>
              <a:pPr>
                <a:spcBef>
                  <a:spcPct val="0"/>
                </a:spcBef>
              </a:pPr>
              <a:t>8</a:t>
            </a:fld>
            <a:endParaRPr lang="en-US" altLang="en-US" smtClean="0"/>
          </a:p>
        </p:txBody>
      </p:sp>
    </p:spTree>
    <p:extLst>
      <p:ext uri="{BB962C8B-B14F-4D97-AF65-F5344CB8AC3E}">
        <p14:creationId xmlns:p14="http://schemas.microsoft.com/office/powerpoint/2010/main" val="87902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baseline="0" dirty="0" smtClean="0"/>
              <a:t>يقدم هذا الجزء تعريفا موجزا بالطلب. وفي هذه المرحلة من الدورة التدريبية، يتوقع أن يكون للمشاركين فهم جيد للطلبات باتخاذ تدابير تحقيقية علاوة على إجراء جلسات الاستماع. لذلك، يكتفي هذا الجزء بتقديم موجز للطلب المصاغ مسبقا الذي سيشكل الأساس لتمرين جلسة الاستماع.</a:t>
            </a:r>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BDDE95-58F3-4F42-8340-A2123A2FD047}" type="slidenum">
              <a:rPr lang="en-US" altLang="en-US" smtClean="0"/>
              <a:pPr>
                <a:spcBef>
                  <a:spcPct val="0"/>
                </a:spcBef>
              </a:pPr>
              <a:t>9</a:t>
            </a:fld>
            <a:endParaRPr lang="en-US" altLang="en-US" smtClean="0"/>
          </a:p>
        </p:txBody>
      </p:sp>
    </p:spTree>
    <p:extLst>
      <p:ext uri="{BB962C8B-B14F-4D97-AF65-F5344CB8AC3E}">
        <p14:creationId xmlns:p14="http://schemas.microsoft.com/office/powerpoint/2010/main" val="4124206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E97C334-D38F-496D-86A9-E09D50A1B94B}" type="datetime1">
              <a:rPr lang="en-US"/>
              <a:pPr>
                <a:defRPr/>
              </a:pPr>
              <a:t>9/1/2018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14135BC-7DA8-4464-9F7C-B9F7306583ED}" type="slidenum">
              <a:rPr lang="en-US" altLang="en-US"/>
              <a:pPr>
                <a:defRPr/>
              </a:pPr>
              <a:t>‹N°›</a:t>
            </a:fld>
            <a:endParaRPr lang="en-US" altLang="en-US" dirty="0"/>
          </a:p>
        </p:txBody>
      </p:sp>
    </p:spTree>
    <p:extLst>
      <p:ext uri="{BB962C8B-B14F-4D97-AF65-F5344CB8AC3E}">
        <p14:creationId xmlns:p14="http://schemas.microsoft.com/office/powerpoint/2010/main" val="717701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D78C2C3-05A5-40C2-8727-9DEF38A9A62C}" type="datetime1">
              <a:rPr lang="en-US"/>
              <a:pPr>
                <a:defRPr/>
              </a:pPr>
              <a:t>9/1/2018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F80F02-3743-4704-850C-A527194DA961}" type="slidenum">
              <a:rPr lang="en-US" altLang="en-US"/>
              <a:pPr>
                <a:defRPr/>
              </a:pPr>
              <a:t>‹N°›</a:t>
            </a:fld>
            <a:endParaRPr lang="en-US" altLang="en-US" dirty="0"/>
          </a:p>
        </p:txBody>
      </p:sp>
    </p:spTree>
    <p:extLst>
      <p:ext uri="{BB962C8B-B14F-4D97-AF65-F5344CB8AC3E}">
        <p14:creationId xmlns:p14="http://schemas.microsoft.com/office/powerpoint/2010/main" val="3416838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D6F2E8F-E8A8-49AC-8EE1-A8F2E11532BD}" type="datetime1">
              <a:rPr lang="en-US"/>
              <a:pPr>
                <a:defRPr/>
              </a:pPr>
              <a:t>9/1/2018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0502443-61E4-435C-94B0-75E936488EE9}" type="slidenum">
              <a:rPr lang="en-US" altLang="en-US"/>
              <a:pPr>
                <a:defRPr/>
              </a:pPr>
              <a:t>‹N°›</a:t>
            </a:fld>
            <a:endParaRPr lang="en-US" altLang="en-US" dirty="0"/>
          </a:p>
        </p:txBody>
      </p:sp>
    </p:spTree>
    <p:extLst>
      <p:ext uri="{BB962C8B-B14F-4D97-AF65-F5344CB8AC3E}">
        <p14:creationId xmlns:p14="http://schemas.microsoft.com/office/powerpoint/2010/main" val="2248123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B6F4A6E-1FC3-4895-8676-05BDF2A84B37}" type="datetime1">
              <a:rPr lang="en-US"/>
              <a:pPr>
                <a:defRPr/>
              </a:pPr>
              <a:t>9/1/2018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90542A7-714E-4714-BB83-3AE07D89CAD3}" type="slidenum">
              <a:rPr lang="en-US" altLang="en-US"/>
              <a:pPr>
                <a:defRPr/>
              </a:pPr>
              <a:t>‹N°›</a:t>
            </a:fld>
            <a:endParaRPr lang="en-US" altLang="en-US" dirty="0"/>
          </a:p>
        </p:txBody>
      </p:sp>
    </p:spTree>
    <p:extLst>
      <p:ext uri="{BB962C8B-B14F-4D97-AF65-F5344CB8AC3E}">
        <p14:creationId xmlns:p14="http://schemas.microsoft.com/office/powerpoint/2010/main" val="722742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2AAF70E-245F-4BEC-B364-7B56C96FB592}" type="datetime1">
              <a:rPr lang="en-US"/>
              <a:pPr>
                <a:defRPr/>
              </a:pPr>
              <a:t>9/1/2018</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2ADB30-7810-4BF3-916D-4B0B424B1C9B}" type="slidenum">
              <a:rPr lang="en-US" altLang="en-US"/>
              <a:pPr>
                <a:defRPr/>
              </a:pPr>
              <a:t>‹N°›</a:t>
            </a:fld>
            <a:endParaRPr lang="en-US" altLang="en-US" dirty="0"/>
          </a:p>
        </p:txBody>
      </p:sp>
    </p:spTree>
    <p:extLst>
      <p:ext uri="{BB962C8B-B14F-4D97-AF65-F5344CB8AC3E}">
        <p14:creationId xmlns:p14="http://schemas.microsoft.com/office/powerpoint/2010/main" val="1662106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0B84813-BEE2-4EA3-9A5C-31CDEBE59CEF}" type="datetime1">
              <a:rPr lang="en-US"/>
              <a:pPr>
                <a:defRPr/>
              </a:pPr>
              <a:t>9/1/2018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FB6F6E9-3BFE-4918-821E-DBC997DAAFAD}" type="slidenum">
              <a:rPr lang="en-US" altLang="en-US"/>
              <a:pPr>
                <a:defRPr/>
              </a:pPr>
              <a:t>‹N°›</a:t>
            </a:fld>
            <a:endParaRPr lang="en-US" altLang="en-US" dirty="0"/>
          </a:p>
        </p:txBody>
      </p:sp>
    </p:spTree>
    <p:extLst>
      <p:ext uri="{BB962C8B-B14F-4D97-AF65-F5344CB8AC3E}">
        <p14:creationId xmlns:p14="http://schemas.microsoft.com/office/powerpoint/2010/main" val="889903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873AF3B-5770-4237-9AA9-80CAD99A89E7}" type="datetime1">
              <a:rPr lang="en-US"/>
              <a:pPr>
                <a:defRPr/>
              </a:pPr>
              <a:t>9/1/2018</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B568B47-C957-43AD-BCF2-1C65F156753F}" type="slidenum">
              <a:rPr lang="en-US" altLang="en-US"/>
              <a:pPr>
                <a:defRPr/>
              </a:pPr>
              <a:t>‹N°›</a:t>
            </a:fld>
            <a:endParaRPr lang="en-US" altLang="en-US" dirty="0"/>
          </a:p>
        </p:txBody>
      </p:sp>
    </p:spTree>
    <p:extLst>
      <p:ext uri="{BB962C8B-B14F-4D97-AF65-F5344CB8AC3E}">
        <p14:creationId xmlns:p14="http://schemas.microsoft.com/office/powerpoint/2010/main" val="2631393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066E3FD-62D4-4868-AE99-B9E78FD7CAA4}" type="datetime1">
              <a:rPr lang="en-US"/>
              <a:pPr>
                <a:defRPr/>
              </a:pPr>
              <a:t>9/1/2018</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3235AA3-13FF-4488-9B52-609AA75BBA17}" type="slidenum">
              <a:rPr lang="en-US" altLang="en-US"/>
              <a:pPr>
                <a:defRPr/>
              </a:pPr>
              <a:t>‹N°›</a:t>
            </a:fld>
            <a:endParaRPr lang="en-US" altLang="en-US" dirty="0"/>
          </a:p>
        </p:txBody>
      </p:sp>
    </p:spTree>
    <p:extLst>
      <p:ext uri="{BB962C8B-B14F-4D97-AF65-F5344CB8AC3E}">
        <p14:creationId xmlns:p14="http://schemas.microsoft.com/office/powerpoint/2010/main" val="3294809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F7271FB-069D-4394-9A2C-295D3FFDBA66}" type="datetime1">
              <a:rPr lang="en-US"/>
              <a:pPr>
                <a:defRPr/>
              </a:pPr>
              <a:t>9/1/2018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9456937-F6CA-49A1-A684-5DBD90A10472}" type="slidenum">
              <a:rPr lang="en-US" altLang="en-US"/>
              <a:pPr>
                <a:defRPr/>
              </a:pPr>
              <a:t>‹N°›</a:t>
            </a:fld>
            <a:endParaRPr lang="en-US" altLang="en-US" dirty="0"/>
          </a:p>
        </p:txBody>
      </p:sp>
    </p:spTree>
    <p:extLst>
      <p:ext uri="{BB962C8B-B14F-4D97-AF65-F5344CB8AC3E}">
        <p14:creationId xmlns:p14="http://schemas.microsoft.com/office/powerpoint/2010/main" val="30775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57341D4-47E9-485A-A547-F8BD6AB0887B}" type="datetime1">
              <a:rPr lang="en-US"/>
              <a:pPr>
                <a:defRPr/>
              </a:pPr>
              <a:t>9/1/2018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76AA751-535E-4933-AECC-E7CA7908410A}" type="slidenum">
              <a:rPr lang="en-US" altLang="en-US"/>
              <a:pPr>
                <a:defRPr/>
              </a:pPr>
              <a:t>‹N°›</a:t>
            </a:fld>
            <a:endParaRPr lang="en-US" altLang="en-US" dirty="0"/>
          </a:p>
        </p:txBody>
      </p:sp>
    </p:spTree>
    <p:extLst>
      <p:ext uri="{BB962C8B-B14F-4D97-AF65-F5344CB8AC3E}">
        <p14:creationId xmlns:p14="http://schemas.microsoft.com/office/powerpoint/2010/main" val="2443523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2720D09-1938-4E47-86AD-098669CE64FA}" type="datetime1">
              <a:rPr lang="en-US"/>
              <a:pPr>
                <a:defRPr/>
              </a:pPr>
              <a:t>9/1/2018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05FD79E-591E-430F-B422-C102BCCE2B03}" type="slidenum">
              <a:rPr lang="en-US" altLang="en-US"/>
              <a:pPr>
                <a:defRPr/>
              </a:pPr>
              <a:t>‹N°›</a:t>
            </a:fld>
            <a:endParaRPr lang="en-US" altLang="en-US" dirty="0"/>
          </a:p>
        </p:txBody>
      </p:sp>
    </p:spTree>
    <p:extLst>
      <p:ext uri="{BB962C8B-B14F-4D97-AF65-F5344CB8AC3E}">
        <p14:creationId xmlns:p14="http://schemas.microsoft.com/office/powerpoint/2010/main" val="2008562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smtClean="0"/>
              <a:t>Click to edit Master title style</a:t>
            </a:r>
            <a:endParaRPr lang="en-US" altLang="sr-Latn-R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smtClean="0"/>
              <a:t>Click to edit Master text styles</a:t>
            </a:r>
          </a:p>
          <a:p>
            <a:pPr lvl="1"/>
            <a:r>
              <a:rPr lang="en-GB" altLang="sr-Latn-RS" smtClean="0"/>
              <a:t>Second level</a:t>
            </a:r>
          </a:p>
          <a:p>
            <a:pPr lvl="2"/>
            <a:r>
              <a:rPr lang="en-GB" altLang="sr-Latn-RS" smtClean="0"/>
              <a:t>Third level</a:t>
            </a:r>
          </a:p>
          <a:p>
            <a:pPr lvl="3"/>
            <a:r>
              <a:rPr lang="en-GB" altLang="sr-Latn-RS" smtClean="0"/>
              <a:t>Fourth level</a:t>
            </a:r>
          </a:p>
          <a:p>
            <a:pPr lvl="4"/>
            <a:r>
              <a:rPr lang="en-GB" altLang="sr-Latn-RS" smtClean="0"/>
              <a:t>Fifth level</a:t>
            </a:r>
            <a:endParaRPr lang="en-US" altLang="sr-Latn-R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EC914866-6A76-4579-9883-716D6F8642C6}" type="datetime1">
              <a:rPr lang="en-US"/>
              <a:pPr>
                <a:defRPr/>
              </a:pPr>
              <a:t>9/1/2018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B7E0CBE9-0742-41E1-929A-0BB67E8A0A2A}" type="slidenum">
              <a:rPr lang="en-US" altLang="en-US"/>
              <a:pPr>
                <a:defRPr/>
              </a:pPr>
              <a:t>‹N°›</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rtl="1" eaLnBrk="1" hangingPunct="1"/>
            <a:r>
              <a:rPr lang="ar-SY" b="1" dirty="0">
                <a:latin typeface="Sakkal Majalla" panose="02000000000000000000" pitchFamily="2" charset="-78"/>
                <a:cs typeface="Sakkal Majalla" panose="02000000000000000000" pitchFamily="2" charset="-78"/>
              </a:rPr>
              <a:t>الدورة التدريبية المتقدمة في الجريمة الإلكترونية لفائدة القضاة والمدعين </a:t>
            </a:r>
            <a:r>
              <a:rPr lang="ar-SY" b="1" dirty="0" smtClean="0">
                <a:latin typeface="Sakkal Majalla" panose="02000000000000000000" pitchFamily="2" charset="-78"/>
                <a:cs typeface="Sakkal Majalla" panose="02000000000000000000" pitchFamily="2" charset="-78"/>
              </a:rPr>
              <a:t>العامين</a:t>
            </a:r>
            <a:endParaRPr lang="en-US" altLang="sr-Latn-RS" dirty="0" smtClean="0"/>
          </a:p>
        </p:txBody>
      </p:sp>
      <p:sp>
        <p:nvSpPr>
          <p:cNvPr id="3075" name="Subtitle 2"/>
          <p:cNvSpPr>
            <a:spLocks noGrp="1"/>
          </p:cNvSpPr>
          <p:nvPr>
            <p:ph type="subTitle" idx="1"/>
          </p:nvPr>
        </p:nvSpPr>
        <p:spPr>
          <a:xfrm>
            <a:off x="1371600" y="3886200"/>
            <a:ext cx="6400800" cy="2676525"/>
          </a:xfrm>
        </p:spPr>
        <p:txBody>
          <a:bodyPr/>
          <a:lstStyle/>
          <a:p>
            <a:pPr eaLnBrk="1" hangingPunct="1"/>
            <a:endParaRPr lang="en-US" altLang="sr-Latn-RS" dirty="0" smtClean="0">
              <a:solidFill>
                <a:srgbClr val="898989"/>
              </a:solidFill>
            </a:endParaRPr>
          </a:p>
          <a:p>
            <a:pPr rtl="1" eaLnBrk="1" hangingPunct="1"/>
            <a:r>
              <a:rPr lang="ar-SY" altLang="sr-Latn-RS" dirty="0" smtClean="0">
                <a:solidFill>
                  <a:srgbClr val="898989"/>
                </a:solidFill>
                <a:latin typeface="Sakkal Majalla" panose="02000000000000000000" pitchFamily="2" charset="-78"/>
                <a:cs typeface="Sakkal Majalla" panose="02000000000000000000" pitchFamily="2" charset="-78"/>
              </a:rPr>
              <a:t>الحصة 1.4.2</a:t>
            </a:r>
          </a:p>
          <a:p>
            <a:pPr rtl="1" eaLnBrk="1" hangingPunct="1"/>
            <a:r>
              <a:rPr lang="ar-SY" altLang="sr-Latn-RS" dirty="0" smtClean="0">
                <a:solidFill>
                  <a:srgbClr val="898989"/>
                </a:solidFill>
                <a:latin typeface="Sakkal Majalla" panose="02000000000000000000" pitchFamily="2" charset="-78"/>
                <a:cs typeface="Sakkal Majalla" panose="02000000000000000000" pitchFamily="2" charset="-78"/>
              </a:rPr>
              <a:t>تمرين جلسة الاستماع</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smtClean="0">
                <a:solidFill>
                  <a:srgbClr val="898989"/>
                </a:solidFill>
              </a:rPr>
              <a:t>!</a:t>
            </a:r>
            <a:fld id="{DF6C6F4C-A9FB-4517-8E7F-68AD831A394A}" type="slidenum">
              <a:rPr lang="en-US" altLang="fr-FR" sz="1200" smtClean="0">
                <a:solidFill>
                  <a:srgbClr val="898989"/>
                </a:solidFill>
              </a:rPr>
              <a:pPr>
                <a:spcBef>
                  <a:spcPct val="0"/>
                </a:spcBef>
                <a:buFontTx/>
                <a:buNone/>
              </a:pPr>
              <a:t>1</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10</a:t>
            </a:fld>
            <a:endParaRPr lang="en-US" altLang="en-US" sz="1200" smtClean="0">
              <a:solidFill>
                <a:srgbClr val="898989"/>
              </a:solidFill>
            </a:endParaRPr>
          </a:p>
        </p:txBody>
      </p:sp>
      <p:sp>
        <p:nvSpPr>
          <p:cNvPr id="20" name="Chevron 6"/>
          <p:cNvSpPr/>
          <p:nvPr/>
        </p:nvSpPr>
        <p:spPr bwMode="auto">
          <a:xfrm>
            <a:off x="1828801" y="227013"/>
            <a:ext cx="5486400"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rtl="1">
              <a:lnSpc>
                <a:spcPct val="90000"/>
              </a:lnSpc>
              <a:spcAft>
                <a:spcPct val="35000"/>
              </a:spcAft>
              <a:defRPr/>
            </a:pPr>
            <a:r>
              <a:rPr lang="ar-SY" altLang="en-US" sz="5400" b="1" dirty="0">
                <a:solidFill>
                  <a:schemeClr val="tx1"/>
                </a:solidFill>
                <a:latin typeface="Sakkal Majalla" panose="02000000000000000000" pitchFamily="2" charset="-78"/>
                <a:cs typeface="Sakkal Majalla" panose="02000000000000000000" pitchFamily="2" charset="-78"/>
              </a:rPr>
              <a:t>الطلب</a:t>
            </a:r>
            <a:endParaRPr lang="en-US" sz="5400" b="1" dirty="0">
              <a:solidFill>
                <a:schemeClr val="tx1"/>
              </a:solidFill>
              <a:latin typeface="+mj-lt"/>
              <a:cs typeface="Times New Roman" panose="02020603050405020304" pitchFamily="18" charset="0"/>
            </a:endParaRP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3600" dirty="0" smtClean="0">
                <a:latin typeface="Sakkal Majalla" panose="02000000000000000000" pitchFamily="2" charset="-78"/>
                <a:cs typeface="Sakkal Majalla" panose="02000000000000000000" pitchFamily="2" charset="-78"/>
              </a:rPr>
              <a:t>يستند تمرين جلسة الاستماع إلى طلب بالبحث عن بيانات كمبيوتر ومصادرتها</a:t>
            </a:r>
          </a:p>
          <a:p>
            <a:pPr algn="just" rtl="1" eaLnBrk="1" hangingPunct="1"/>
            <a:endParaRPr lang="ar-SY" altLang="sr-Latn-RS" sz="3600" dirty="0">
              <a:latin typeface="Sakkal Majalla" panose="02000000000000000000" pitchFamily="2" charset="-78"/>
              <a:cs typeface="Sakkal Majalla" panose="02000000000000000000" pitchFamily="2" charset="-78"/>
            </a:endParaRPr>
          </a:p>
          <a:p>
            <a:pPr algn="just" rtl="1" eaLnBrk="1" hangingPunct="1"/>
            <a:r>
              <a:rPr lang="ar-SY" altLang="sr-Latn-RS" sz="3600" dirty="0" smtClean="0">
                <a:latin typeface="Sakkal Majalla" panose="02000000000000000000" pitchFamily="2" charset="-78"/>
                <a:cs typeface="Sakkal Majalla" panose="02000000000000000000" pitchFamily="2" charset="-78"/>
              </a:rPr>
              <a:t>سيوزع على كلتا المجموعتين الفرعيتين طلب مصاغ مسبقا</a:t>
            </a:r>
          </a:p>
          <a:p>
            <a:pPr algn="just" rtl="1" eaLnBrk="1" hangingPunct="1"/>
            <a:endParaRPr lang="ar-SY" altLang="sr-Latn-RS" sz="3600" dirty="0">
              <a:latin typeface="Sakkal Majalla" panose="02000000000000000000" pitchFamily="2" charset="-78"/>
              <a:cs typeface="Sakkal Majalla" panose="02000000000000000000" pitchFamily="2" charset="-78"/>
            </a:endParaRPr>
          </a:p>
          <a:p>
            <a:pPr algn="just" rtl="1" eaLnBrk="1" hangingPunct="1"/>
            <a:r>
              <a:rPr lang="ar-SY" altLang="sr-Latn-RS" sz="3600" dirty="0" smtClean="0">
                <a:latin typeface="Sakkal Majalla" panose="02000000000000000000" pitchFamily="2" charset="-78"/>
                <a:cs typeface="Sakkal Majalla" panose="02000000000000000000" pitchFamily="2" charset="-78"/>
              </a:rPr>
              <a:t>يجب مواءمة الطلب طبقا للقانون المحلي</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11</a:t>
            </a:fld>
            <a:endParaRPr lang="en-US" altLang="en-US" sz="1200" smtClean="0">
              <a:solidFill>
                <a:srgbClr val="898989"/>
              </a:solidFill>
            </a:endParaRPr>
          </a:p>
        </p:txBody>
      </p:sp>
      <p:sp>
        <p:nvSpPr>
          <p:cNvPr id="20" name="Chevron 6"/>
          <p:cNvSpPr/>
          <p:nvPr/>
        </p:nvSpPr>
        <p:spPr bwMode="auto">
          <a:xfrm>
            <a:off x="914400" y="227013"/>
            <a:ext cx="7333129"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rtl="1">
              <a:lnSpc>
                <a:spcPct val="90000"/>
              </a:lnSpc>
              <a:spcAft>
                <a:spcPct val="35000"/>
              </a:spcAft>
              <a:defRPr/>
            </a:pPr>
            <a:r>
              <a:rPr lang="ar-SY" altLang="en-US" sz="4000" b="1" dirty="0" smtClean="0">
                <a:solidFill>
                  <a:schemeClr val="tx1"/>
                </a:solidFill>
                <a:latin typeface="Sakkal Majalla" panose="02000000000000000000" pitchFamily="2" charset="-78"/>
                <a:cs typeface="Sakkal Majalla" panose="02000000000000000000" pitchFamily="2" charset="-78"/>
              </a:rPr>
              <a:t>المجالات التي يغطيها الطلب</a:t>
            </a:r>
            <a:endParaRPr lang="en-US" sz="4000" b="1" dirty="0">
              <a:solidFill>
                <a:schemeClr val="tx1"/>
              </a:solidFill>
              <a:latin typeface="+mj-lt"/>
              <a:cs typeface="Times New Roman" panose="02020603050405020304" pitchFamily="18" charset="0"/>
            </a:endParaRP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t>بيانات مقدم الطلب</a:t>
            </a:r>
          </a:p>
          <a:p>
            <a:pPr algn="just" rtl="1" eaLnBrk="1" hangingPunct="1"/>
            <a:r>
              <a:rPr lang="ar-SY" altLang="sr-Latn-RS" dirty="0" smtClean="0"/>
              <a:t>وصف الجرائم</a:t>
            </a:r>
          </a:p>
          <a:p>
            <a:pPr algn="just" rtl="1" eaLnBrk="1" hangingPunct="1"/>
            <a:r>
              <a:rPr lang="ar-SY" altLang="sr-Latn-RS" dirty="0" smtClean="0"/>
              <a:t>تفاصيل عن الطلبات السابقة</a:t>
            </a:r>
          </a:p>
          <a:p>
            <a:pPr algn="just" rtl="1" eaLnBrk="1" hangingPunct="1"/>
            <a:r>
              <a:rPr lang="ar-SY" altLang="sr-Latn-RS" dirty="0" smtClean="0"/>
              <a:t>مرحلة الطلب</a:t>
            </a:r>
          </a:p>
          <a:p>
            <a:pPr algn="just" rtl="1" eaLnBrk="1" hangingPunct="1"/>
            <a:r>
              <a:rPr lang="ar-SY" altLang="sr-Latn-RS" dirty="0" smtClean="0"/>
              <a:t>السرية</a:t>
            </a:r>
          </a:p>
          <a:p>
            <a:pPr algn="just" rtl="1" eaLnBrk="1" hangingPunct="1"/>
            <a:r>
              <a:rPr lang="ar-SY" altLang="sr-Latn-RS" dirty="0" smtClean="0"/>
              <a:t>الطابع المستعجل</a:t>
            </a:r>
          </a:p>
          <a:p>
            <a:pPr algn="just" rtl="1" eaLnBrk="1" hangingPunct="1"/>
            <a:r>
              <a:rPr lang="ar-SY" altLang="sr-Latn-RS" dirty="0" smtClean="0"/>
              <a:t>بيان الوقائع</a:t>
            </a:r>
          </a:p>
          <a:p>
            <a:pPr algn="just" rtl="1" eaLnBrk="1" hangingPunct="1"/>
            <a:r>
              <a:rPr lang="ar-SY" altLang="sr-Latn-RS" dirty="0" smtClean="0"/>
              <a:t>وصف مرحلة التحقيق</a:t>
            </a:r>
          </a:p>
        </p:txBody>
      </p:sp>
    </p:spTree>
    <p:extLst>
      <p:ext uri="{BB962C8B-B14F-4D97-AF65-F5344CB8AC3E}">
        <p14:creationId xmlns:p14="http://schemas.microsoft.com/office/powerpoint/2010/main" val="21548414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12</a:t>
            </a:fld>
            <a:endParaRPr lang="en-US" altLang="en-US" sz="1200" smtClean="0">
              <a:solidFill>
                <a:srgbClr val="898989"/>
              </a:solidFill>
            </a:endParaRPr>
          </a:p>
        </p:txBody>
      </p:sp>
      <p:sp>
        <p:nvSpPr>
          <p:cNvPr id="20" name="Chevron 6"/>
          <p:cNvSpPr/>
          <p:nvPr/>
        </p:nvSpPr>
        <p:spPr bwMode="auto">
          <a:xfrm>
            <a:off x="914400" y="227013"/>
            <a:ext cx="7333129"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rtl="1">
              <a:lnSpc>
                <a:spcPct val="90000"/>
              </a:lnSpc>
              <a:spcAft>
                <a:spcPct val="35000"/>
              </a:spcAft>
              <a:defRPr/>
            </a:pPr>
            <a:r>
              <a:rPr lang="ar-SY" altLang="en-US" sz="4000" b="1" dirty="0">
                <a:solidFill>
                  <a:schemeClr val="tx1"/>
                </a:solidFill>
                <a:latin typeface="Sakkal Majalla" panose="02000000000000000000" pitchFamily="2" charset="-78"/>
                <a:cs typeface="Sakkal Majalla" panose="02000000000000000000" pitchFamily="2" charset="-78"/>
              </a:rPr>
              <a:t>المجالات التي يغطيها الطلب</a:t>
            </a:r>
            <a:endParaRPr lang="en-US" sz="4000" b="1" dirty="0">
              <a:solidFill>
                <a:schemeClr val="tx1"/>
              </a:solidFill>
              <a:cs typeface="Times New Roman" panose="02020603050405020304" pitchFamily="18" charset="0"/>
            </a:endParaRP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t>وصف بيانات/أنظمة الكمبيوتر المعنية</a:t>
            </a:r>
          </a:p>
          <a:p>
            <a:pPr algn="just" rtl="1" eaLnBrk="1" hangingPunct="1"/>
            <a:r>
              <a:rPr lang="ar-SY" altLang="sr-Latn-RS" dirty="0" smtClean="0"/>
              <a:t>الأسباب لتأمين بيانات كمبيوتر محددة</a:t>
            </a:r>
          </a:p>
          <a:p>
            <a:pPr algn="just" rtl="1" eaLnBrk="1" hangingPunct="1"/>
            <a:r>
              <a:rPr lang="ar-SY" altLang="sr-Latn-RS" dirty="0" smtClean="0"/>
              <a:t>نطاق التدبير</a:t>
            </a:r>
          </a:p>
          <a:p>
            <a:pPr algn="just" rtl="1" eaLnBrk="1" hangingPunct="1"/>
            <a:r>
              <a:rPr lang="ar-SY" altLang="sr-Latn-RS" dirty="0" smtClean="0"/>
              <a:t>تنفيذ التدبير</a:t>
            </a:r>
          </a:p>
          <a:p>
            <a:pPr algn="just" rtl="1" eaLnBrk="1" hangingPunct="1"/>
            <a:r>
              <a:rPr lang="ar-SY" altLang="sr-Latn-RS" dirty="0" smtClean="0"/>
              <a:t>حماية حقوق الأطراف الثالثة</a:t>
            </a:r>
          </a:p>
          <a:p>
            <a:pPr algn="just" rtl="1" eaLnBrk="1" hangingPunct="1"/>
            <a:r>
              <a:rPr lang="ar-SY" altLang="sr-Latn-RS" dirty="0" smtClean="0"/>
              <a:t>رفع التقارير</a:t>
            </a:r>
          </a:p>
        </p:txBody>
      </p:sp>
    </p:spTree>
    <p:extLst>
      <p:ext uri="{BB962C8B-B14F-4D97-AF65-F5344CB8AC3E}">
        <p14:creationId xmlns:p14="http://schemas.microsoft.com/office/powerpoint/2010/main" val="14796821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1765738"/>
            <a:ext cx="8229600" cy="2139512"/>
          </a:xfrm>
        </p:spPr>
        <p:txBody>
          <a:bodyPr/>
          <a:lstStyle/>
          <a:p>
            <a:pPr rtl="1"/>
            <a:r>
              <a:rPr lang="ar-SY" altLang="en-US" sz="5400" b="1" dirty="0">
                <a:latin typeface="Sakkal Majalla" panose="02000000000000000000" pitchFamily="2" charset="-78"/>
                <a:cs typeface="Sakkal Majalla" panose="02000000000000000000" pitchFamily="2" charset="-78"/>
              </a:rPr>
              <a:t>الجزء </a:t>
            </a:r>
            <a:r>
              <a:rPr lang="ar-SY" altLang="en-US" sz="5400" b="1" dirty="0" smtClean="0">
                <a:latin typeface="Sakkal Majalla" panose="02000000000000000000" pitchFamily="2" charset="-78"/>
                <a:cs typeface="Sakkal Majalla" panose="02000000000000000000" pitchFamily="2" charset="-78"/>
              </a:rPr>
              <a:t>الثالث</a:t>
            </a:r>
            <a:r>
              <a:rPr lang="ar-SY" altLang="en-US" sz="5400" b="1" dirty="0">
                <a:latin typeface="Sakkal Majalla" panose="02000000000000000000" pitchFamily="2" charset="-78"/>
                <a:cs typeface="Sakkal Majalla" panose="02000000000000000000" pitchFamily="2" charset="-78"/>
              </a:rPr>
              <a:t/>
            </a:r>
            <a:br>
              <a:rPr lang="ar-SY" altLang="en-US" sz="5400" b="1" dirty="0">
                <a:latin typeface="Sakkal Majalla" panose="02000000000000000000" pitchFamily="2" charset="-78"/>
                <a:cs typeface="Sakkal Majalla" panose="02000000000000000000" pitchFamily="2" charset="-78"/>
              </a:rPr>
            </a:br>
            <a:r>
              <a:rPr lang="ar-SY" altLang="en-US" sz="5400" b="1" dirty="0" smtClean="0">
                <a:latin typeface="Sakkal Majalla" panose="02000000000000000000" pitchFamily="2" charset="-78"/>
                <a:cs typeface="Sakkal Majalla" panose="02000000000000000000" pitchFamily="2" charset="-78"/>
              </a:rPr>
              <a:t>دور المدرب </a:t>
            </a:r>
            <a:endParaRPr lang="en-GB" altLang="sr-Latn-RS" sz="5400" dirty="0" smtClean="0">
              <a:latin typeface="Sakkal Majalla" panose="02000000000000000000" pitchFamily="2" charset="-78"/>
              <a:cs typeface="Sakkal Majalla" panose="02000000000000000000" pitchFamily="2" charset="-78"/>
            </a:endParaRPr>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57EA8A6-7F1A-455B-8B23-4CD10814240E}" type="slidenum">
              <a:rPr lang="en-US" altLang="fr-FR" sz="1200" smtClean="0">
                <a:solidFill>
                  <a:srgbClr val="898989"/>
                </a:solidFill>
              </a:rPr>
              <a:pPr>
                <a:spcBef>
                  <a:spcPct val="0"/>
                </a:spcBef>
                <a:buFontTx/>
                <a:buNone/>
              </a:pPr>
              <a:t>13</a:t>
            </a:fld>
            <a:endParaRPr lang="en-US" altLang="fr-FR" sz="1200" smtClean="0">
              <a:solidFill>
                <a:srgbClr val="898989"/>
              </a:solidFill>
            </a:endParaRPr>
          </a:p>
        </p:txBody>
      </p:sp>
    </p:spTree>
    <p:extLst>
      <p:ext uri="{BB962C8B-B14F-4D97-AF65-F5344CB8AC3E}">
        <p14:creationId xmlns:p14="http://schemas.microsoft.com/office/powerpoint/2010/main" val="6638621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t>تفسير الغرض من تمرين جلسة الاستماع</a:t>
            </a:r>
          </a:p>
          <a:p>
            <a:pPr algn="just" rtl="1" eaLnBrk="1" hangingPunct="1"/>
            <a:endParaRPr lang="ar-SY" altLang="sr-Latn-RS" dirty="0"/>
          </a:p>
          <a:p>
            <a:pPr algn="just" rtl="1" eaLnBrk="1" hangingPunct="1"/>
            <a:r>
              <a:rPr lang="ar-SY" altLang="sr-Latn-RS" dirty="0" smtClean="0"/>
              <a:t>تفسير ما هو متوقع من المشاركين خلال إنجاز مهمة وتمرين جلسة الاستماع</a:t>
            </a:r>
          </a:p>
          <a:p>
            <a:pPr algn="just" rtl="1" eaLnBrk="1" hangingPunct="1"/>
            <a:endParaRPr lang="ar-SY" altLang="sr-Latn-RS" dirty="0"/>
          </a:p>
          <a:p>
            <a:pPr algn="just" rtl="1" eaLnBrk="1" hangingPunct="1"/>
            <a:r>
              <a:rPr lang="ar-SY" altLang="sr-Latn-RS" dirty="0" smtClean="0"/>
              <a:t>تحديد مدة زمنية معقولة لجلسة الاستماع</a:t>
            </a:r>
          </a:p>
          <a:p>
            <a:pPr algn="just" rtl="1" eaLnBrk="1" hangingPunct="1"/>
            <a:endParaRPr lang="ar-SY" altLang="sr-Latn-RS" dirty="0"/>
          </a:p>
          <a:p>
            <a:pPr algn="just" rtl="1" eaLnBrk="1" hangingPunct="1"/>
            <a:r>
              <a:rPr lang="ar-SY" altLang="sr-Latn-RS" dirty="0" smtClean="0"/>
              <a:t>تقديم الطلب بتأمين بيانات الكمبيوتر للمشاركين طبقا للوصف الوارد في الجزء الثاني</a:t>
            </a:r>
            <a:endParaRPr lang="en-GB" altLang="sr-Latn-RS" dirty="0" smtClean="0"/>
          </a:p>
        </p:txBody>
      </p:sp>
      <p:sp>
        <p:nvSpPr>
          <p:cNvPr id="21507"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a:spcBef>
                <a:spcPct val="0"/>
              </a:spcBef>
              <a:buFontTx/>
              <a:buNone/>
            </a:pPr>
            <a:r>
              <a:rPr lang="ar-SY" altLang="sr-Latn-RS" sz="4000" b="1" dirty="0" smtClean="0">
                <a:latin typeface="Sakkal Majalla" panose="02000000000000000000" pitchFamily="2" charset="-78"/>
                <a:cs typeface="Sakkal Majalla" panose="02000000000000000000" pitchFamily="2" charset="-78"/>
              </a:rPr>
              <a:t>قبل تمرين جلسة الاستماع</a:t>
            </a:r>
          </a:p>
        </p:txBody>
      </p:sp>
    </p:spTree>
    <p:extLst>
      <p:ext uri="{BB962C8B-B14F-4D97-AF65-F5344CB8AC3E}">
        <p14:creationId xmlns:p14="http://schemas.microsoft.com/office/powerpoint/2010/main" val="37397255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t>التأكد أن إشراك كافة المتدربين في التمرين ومشاركتهم الفعلية</a:t>
            </a:r>
          </a:p>
          <a:p>
            <a:pPr algn="just" rtl="1" eaLnBrk="1" hangingPunct="1"/>
            <a:r>
              <a:rPr lang="ar-SY" altLang="sr-Latn-RS" dirty="0" smtClean="0"/>
              <a:t>تفادي التدخلات غير الضرورية</a:t>
            </a:r>
          </a:p>
          <a:p>
            <a:pPr algn="just" rtl="1" eaLnBrk="1" hangingPunct="1"/>
            <a:r>
              <a:rPr lang="ar-SY" altLang="sr-Latn-RS" dirty="0" smtClean="0"/>
              <a:t>توفير الإرشادات للمشاركين عند الضرورة فقط</a:t>
            </a:r>
          </a:p>
          <a:p>
            <a:pPr algn="just" rtl="1" eaLnBrk="1" hangingPunct="1"/>
            <a:r>
              <a:rPr lang="ar-SY" altLang="sr-Latn-RS" dirty="0" smtClean="0"/>
              <a:t>مراقبة مختلف المجموعات خلال إجراء جلسة الاستماع وتسجيل الملاحظات</a:t>
            </a:r>
          </a:p>
          <a:p>
            <a:pPr algn="just" rtl="1" eaLnBrk="1" hangingPunct="1"/>
            <a:r>
              <a:rPr lang="ar-SY" altLang="sr-Latn-RS" dirty="0" smtClean="0"/>
              <a:t>تحديد أي عناوين ممكنة (مجالات ستكون موضوع عملية المراجعة)</a:t>
            </a:r>
            <a:endParaRPr lang="en-GB" altLang="sr-Latn-RS" dirty="0" smtClean="0"/>
          </a:p>
          <a:p>
            <a:pPr algn="just" eaLnBrk="1" hangingPunct="1"/>
            <a:endParaRPr lang="en-GB" altLang="sr-Latn-RS" dirty="0" smtClean="0"/>
          </a:p>
          <a:p>
            <a:pPr algn="just" eaLnBrk="1" hangingPunct="1"/>
            <a:endParaRPr lang="en-GB" altLang="sr-Latn-RS" dirty="0"/>
          </a:p>
        </p:txBody>
      </p:sp>
      <p:sp>
        <p:nvSpPr>
          <p:cNvPr id="21507"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a:spcBef>
                <a:spcPct val="0"/>
              </a:spcBef>
              <a:buFontTx/>
              <a:buNone/>
            </a:pPr>
            <a:r>
              <a:rPr lang="ar-SY" altLang="sr-Latn-RS" sz="4000" b="1" dirty="0" smtClean="0">
                <a:latin typeface="Sakkal Majalla" panose="02000000000000000000" pitchFamily="2" charset="-78"/>
                <a:cs typeface="Sakkal Majalla" panose="02000000000000000000" pitchFamily="2" charset="-78"/>
              </a:rPr>
              <a:t>خلال تمرين </a:t>
            </a:r>
            <a:r>
              <a:rPr lang="ar-SY" altLang="sr-Latn-RS" sz="4000" b="1" dirty="0">
                <a:latin typeface="Sakkal Majalla" panose="02000000000000000000" pitchFamily="2" charset="-78"/>
                <a:cs typeface="Sakkal Majalla" panose="02000000000000000000" pitchFamily="2" charset="-78"/>
              </a:rPr>
              <a:t>جلسة الاستماع</a:t>
            </a:r>
          </a:p>
        </p:txBody>
      </p:sp>
    </p:spTree>
    <p:extLst>
      <p:ext uri="{BB962C8B-B14F-4D97-AF65-F5344CB8AC3E}">
        <p14:creationId xmlns:p14="http://schemas.microsoft.com/office/powerpoint/2010/main" val="18609134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073244"/>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ينبغي أن يقدم المدرب تعليقاته وملاحظاته المفصلة للمشاركين</a:t>
            </a:r>
          </a:p>
          <a:p>
            <a:pPr algn="just" rtl="1" eaLnBrk="1" hangingPunct="1"/>
            <a:r>
              <a:rPr lang="ar-SY" altLang="sr-Latn-RS" dirty="0" smtClean="0">
                <a:latin typeface="Sakkal Majalla" panose="02000000000000000000" pitchFamily="2" charset="-78"/>
                <a:cs typeface="Sakkal Majalla" panose="02000000000000000000" pitchFamily="2" charset="-78"/>
              </a:rPr>
              <a:t>ينبغي أن يكون تقديم الملاحظات والتعليقات في شكل عملية المراجعة في ست مراحل الواردة في الوحدة 2.4.2:</a:t>
            </a:r>
          </a:p>
          <a:p>
            <a:pPr algn="r" rtl="1">
              <a:buFontTx/>
              <a:buChar char="-"/>
            </a:pPr>
            <a:r>
              <a:rPr lang="ar-SA" sz="2800" dirty="0" smtClean="0">
                <a:latin typeface="Sakkal Majalla" panose="02000000000000000000" pitchFamily="2" charset="-78"/>
                <a:cs typeface="Sakkal Majalla" panose="02000000000000000000" pitchFamily="2" charset="-78"/>
              </a:rPr>
              <a:t>العنوان</a:t>
            </a:r>
            <a:endParaRPr lang="ar-SY" sz="2800" dirty="0" smtClean="0">
              <a:latin typeface="Sakkal Majalla" panose="02000000000000000000" pitchFamily="2" charset="-78"/>
              <a:cs typeface="Sakkal Majalla" panose="02000000000000000000" pitchFamily="2" charset="-78"/>
            </a:endParaRPr>
          </a:p>
          <a:p>
            <a:pPr algn="r" rtl="1">
              <a:buFontTx/>
              <a:buChar char="-"/>
            </a:pPr>
            <a:r>
              <a:rPr lang="ar-SA" sz="2800" dirty="0" smtClean="0">
                <a:latin typeface="Sakkal Majalla" panose="02000000000000000000" pitchFamily="2" charset="-78"/>
                <a:cs typeface="Sakkal Majalla" panose="02000000000000000000" pitchFamily="2" charset="-78"/>
              </a:rPr>
              <a:t>الإعادة</a:t>
            </a:r>
            <a:endParaRPr lang="ar-SY" sz="2800" dirty="0">
              <a:latin typeface="Sakkal Majalla" panose="02000000000000000000" pitchFamily="2" charset="-78"/>
              <a:cs typeface="Sakkal Majalla" panose="02000000000000000000" pitchFamily="2" charset="-78"/>
            </a:endParaRPr>
          </a:p>
          <a:p>
            <a:pPr algn="r" rtl="1">
              <a:buFontTx/>
              <a:buChar char="-"/>
            </a:pPr>
            <a:r>
              <a:rPr lang="ar-SA" sz="2800" dirty="0" smtClean="0">
                <a:latin typeface="Sakkal Majalla" panose="02000000000000000000" pitchFamily="2" charset="-78"/>
                <a:cs typeface="Sakkal Majalla" panose="02000000000000000000" pitchFamily="2" charset="-78"/>
              </a:rPr>
              <a:t>السبب</a:t>
            </a:r>
            <a:endParaRPr lang="ar-SY" sz="2800" dirty="0" smtClean="0">
              <a:latin typeface="Sakkal Majalla" panose="02000000000000000000" pitchFamily="2" charset="-78"/>
              <a:cs typeface="Sakkal Majalla" panose="02000000000000000000" pitchFamily="2" charset="-78"/>
            </a:endParaRPr>
          </a:p>
          <a:p>
            <a:pPr algn="r" rtl="1">
              <a:buFontTx/>
              <a:buChar char="-"/>
            </a:pPr>
            <a:r>
              <a:rPr lang="ar-SA" sz="2800" dirty="0" smtClean="0">
                <a:latin typeface="Sakkal Majalla" panose="02000000000000000000" pitchFamily="2" charset="-78"/>
                <a:cs typeface="Sakkal Majalla" panose="02000000000000000000" pitchFamily="2" charset="-78"/>
              </a:rPr>
              <a:t>الحل</a:t>
            </a:r>
            <a:endParaRPr lang="ar-SY" sz="2800" dirty="0">
              <a:latin typeface="Sakkal Majalla" panose="02000000000000000000" pitchFamily="2" charset="-78"/>
              <a:cs typeface="Sakkal Majalla" panose="02000000000000000000" pitchFamily="2" charset="-78"/>
            </a:endParaRPr>
          </a:p>
          <a:p>
            <a:pPr algn="r" rtl="1">
              <a:buFontTx/>
              <a:buChar char="-"/>
            </a:pPr>
            <a:r>
              <a:rPr lang="ar-SA" sz="2800" dirty="0" smtClean="0">
                <a:latin typeface="Sakkal Majalla" panose="02000000000000000000" pitchFamily="2" charset="-78"/>
                <a:cs typeface="Sakkal Majalla" panose="02000000000000000000" pitchFamily="2" charset="-78"/>
              </a:rPr>
              <a:t>التوضيح</a:t>
            </a:r>
            <a:endParaRPr lang="ar-SY" sz="2800" dirty="0" smtClean="0">
              <a:latin typeface="Sakkal Majalla" panose="02000000000000000000" pitchFamily="2" charset="-78"/>
              <a:cs typeface="Sakkal Majalla" panose="02000000000000000000" pitchFamily="2" charset="-78"/>
            </a:endParaRPr>
          </a:p>
          <a:p>
            <a:pPr algn="r" rtl="1">
              <a:buFontTx/>
              <a:buChar char="-"/>
            </a:pPr>
            <a:r>
              <a:rPr lang="ar-SA" sz="2800" dirty="0" smtClean="0">
                <a:latin typeface="Sakkal Majalla" panose="02000000000000000000" pitchFamily="2" charset="-78"/>
                <a:cs typeface="Sakkal Majalla" panose="02000000000000000000" pitchFamily="2" charset="-78"/>
              </a:rPr>
              <a:t>إعادة المحاكاة</a:t>
            </a:r>
            <a:endParaRPr lang="ar-SY" sz="2800" dirty="0" smtClean="0">
              <a:latin typeface="Sakkal Majalla" panose="02000000000000000000" pitchFamily="2" charset="-78"/>
              <a:cs typeface="Sakkal Majalla" panose="02000000000000000000" pitchFamily="2" charset="-78"/>
            </a:endParaRPr>
          </a:p>
        </p:txBody>
      </p:sp>
      <p:sp>
        <p:nvSpPr>
          <p:cNvPr id="21507" name="Title 1"/>
          <p:cNvSpPr txBox="1">
            <a:spLocks/>
          </p:cNvSpPr>
          <p:nvPr/>
        </p:nvSpPr>
        <p:spPr bwMode="auto">
          <a:xfrm>
            <a:off x="506413" y="236912"/>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a:spcBef>
                <a:spcPct val="0"/>
              </a:spcBef>
              <a:buFontTx/>
              <a:buNone/>
            </a:pPr>
            <a:r>
              <a:rPr lang="ar-SY" altLang="sr-Latn-RS" sz="4000" b="1" dirty="0" smtClean="0">
                <a:latin typeface="Sakkal Majalla" panose="02000000000000000000" pitchFamily="2" charset="-78"/>
                <a:cs typeface="Sakkal Majalla" panose="02000000000000000000" pitchFamily="2" charset="-78"/>
              </a:rPr>
              <a:t>بعد تمرين </a:t>
            </a:r>
            <a:r>
              <a:rPr lang="ar-SY" altLang="sr-Latn-RS" sz="4000" b="1" dirty="0">
                <a:latin typeface="Sakkal Majalla" panose="02000000000000000000" pitchFamily="2" charset="-78"/>
                <a:cs typeface="Sakkal Majalla" panose="02000000000000000000" pitchFamily="2" charset="-78"/>
              </a:rPr>
              <a:t>جلسة الاستماع</a:t>
            </a:r>
          </a:p>
        </p:txBody>
      </p:sp>
    </p:spTree>
    <p:extLst>
      <p:ext uri="{BB962C8B-B14F-4D97-AF65-F5344CB8AC3E}">
        <p14:creationId xmlns:p14="http://schemas.microsoft.com/office/powerpoint/2010/main" val="20659118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Box 3"/>
          <p:cNvSpPr txBox="1">
            <a:spLocks noChangeArrowheads="1"/>
          </p:cNvSpPr>
          <p:nvPr/>
        </p:nvSpPr>
        <p:spPr bwMode="auto">
          <a:xfrm>
            <a:off x="2448662" y="4500563"/>
            <a:ext cx="42466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1" eaLnBrk="1" hangingPunct="1">
              <a:spcBef>
                <a:spcPct val="0"/>
              </a:spcBef>
              <a:buFontTx/>
              <a:buNone/>
            </a:pPr>
            <a:r>
              <a:rPr lang="ar-SY" altLang="sr-Latn-RS" sz="5400" b="1" dirty="0" smtClean="0">
                <a:latin typeface="Sakkal Majalla" panose="02000000000000000000" pitchFamily="2" charset="-78"/>
                <a:cs typeface="Sakkal Majalla" panose="02000000000000000000" pitchFamily="2" charset="-78"/>
              </a:rPr>
              <a:t>هل لديكم أي أسئلة</a:t>
            </a:r>
            <a:endParaRPr lang="en-GB" altLang="sr-Latn-RS" sz="5400" b="1" dirty="0">
              <a:latin typeface="Sakkal Majalla" panose="02000000000000000000" pitchFamily="2" charset="-78"/>
              <a:cs typeface="Sakkal Majalla" panose="02000000000000000000" pitchFamily="2" charset="-78"/>
            </a:endParaRPr>
          </a:p>
        </p:txBody>
      </p:sp>
      <p:sp>
        <p:nvSpPr>
          <p:cNvPr id="460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AA0A7CA-0ED3-47D3-8168-F9B853FF9C9E}" type="slidenum">
              <a:rPr lang="en-US" altLang="fr-FR" sz="1200" smtClean="0">
                <a:solidFill>
                  <a:srgbClr val="898989"/>
                </a:solidFill>
              </a:rPr>
              <a:pPr>
                <a:spcBef>
                  <a:spcPct val="0"/>
                </a:spcBef>
                <a:buFontTx/>
                <a:buNone/>
              </a:pPr>
              <a:t>17</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0"/>
            <a:ext cx="8229600" cy="774700"/>
          </a:xfrm>
        </p:spPr>
        <p:txBody>
          <a:bodyPr/>
          <a:lstStyle/>
          <a:p>
            <a:pPr rtl="1"/>
            <a:r>
              <a:rPr lang="ar-SY" altLang="sr-Latn-RS" b="1" dirty="0" smtClean="0">
                <a:latin typeface="Sakkal Majalla" panose="02000000000000000000" pitchFamily="2" charset="-78"/>
                <a:cs typeface="Sakkal Majalla" panose="02000000000000000000" pitchFamily="2" charset="-78"/>
              </a:rPr>
              <a:t>برنامج العمل</a:t>
            </a:r>
            <a:endParaRPr lang="en-US" altLang="sr-Latn-RS" b="1" dirty="0" smtClean="0">
              <a:latin typeface="Sakkal Majalla" panose="02000000000000000000" pitchFamily="2" charset="-78"/>
              <a:cs typeface="Sakkal Majalla" panose="02000000000000000000" pitchFamily="2" charset="-78"/>
            </a:endParaRPr>
          </a:p>
        </p:txBody>
      </p:sp>
      <p:sp>
        <p:nvSpPr>
          <p:cNvPr id="3075" name="Content Placeholder 2"/>
          <p:cNvSpPr>
            <a:spLocks noGrp="1"/>
          </p:cNvSpPr>
          <p:nvPr>
            <p:ph idx="1"/>
          </p:nvPr>
        </p:nvSpPr>
        <p:spPr>
          <a:xfrm>
            <a:off x="457200" y="1273175"/>
            <a:ext cx="8513763" cy="4899025"/>
          </a:xfrm>
        </p:spPr>
        <p:txBody>
          <a:bodyPr/>
          <a:lstStyle/>
          <a:p>
            <a:pPr algn="r" rtl="1">
              <a:lnSpc>
                <a:spcPct val="90000"/>
              </a:lnSpc>
              <a:defRPr/>
            </a:pPr>
            <a:r>
              <a:rPr lang="ar-SY" altLang="sr-Latn-RS" sz="2700" b="1" dirty="0" smtClean="0">
                <a:solidFill>
                  <a:srgbClr val="000000"/>
                </a:solidFill>
              </a:rPr>
              <a:t>الجزء الأول</a:t>
            </a:r>
          </a:p>
          <a:p>
            <a:pPr marL="0" indent="0" algn="r" rtl="1">
              <a:lnSpc>
                <a:spcPct val="90000"/>
              </a:lnSpc>
              <a:buFont typeface="Arial" panose="020B0604020202020204" pitchFamily="34" charset="0"/>
              <a:buNone/>
              <a:defRPr/>
            </a:pPr>
            <a:r>
              <a:rPr lang="ar-SY" altLang="sr-Latn-RS" sz="2700" dirty="0" smtClean="0">
                <a:solidFill>
                  <a:srgbClr val="000000"/>
                </a:solidFill>
              </a:rPr>
              <a:t>	إجراء تمرين جلسة الاستماع</a:t>
            </a:r>
          </a:p>
          <a:p>
            <a:pPr marL="0" indent="0" algn="r" rtl="1">
              <a:lnSpc>
                <a:spcPct val="90000"/>
              </a:lnSpc>
              <a:buFont typeface="Arial" panose="020B0604020202020204" pitchFamily="34" charset="0"/>
              <a:buNone/>
              <a:defRPr/>
            </a:pPr>
            <a:endParaRPr lang="ar-SY" altLang="sr-Latn-RS" sz="2700" dirty="0">
              <a:solidFill>
                <a:srgbClr val="000000"/>
              </a:solidFill>
            </a:endParaRPr>
          </a:p>
          <a:p>
            <a:pPr algn="r" rtl="1">
              <a:lnSpc>
                <a:spcPct val="90000"/>
              </a:lnSpc>
              <a:defRPr/>
            </a:pPr>
            <a:r>
              <a:rPr lang="ar-SY" altLang="sr-Latn-RS" sz="2700" b="1" dirty="0">
                <a:solidFill>
                  <a:srgbClr val="000000"/>
                </a:solidFill>
              </a:rPr>
              <a:t>الجزء </a:t>
            </a:r>
            <a:r>
              <a:rPr lang="ar-SY" altLang="sr-Latn-RS" sz="2700" b="1" dirty="0" smtClean="0">
                <a:solidFill>
                  <a:srgbClr val="000000"/>
                </a:solidFill>
              </a:rPr>
              <a:t>الثاني</a:t>
            </a:r>
            <a:endParaRPr lang="ar-SY" altLang="sr-Latn-RS" sz="2700" b="1" dirty="0">
              <a:solidFill>
                <a:srgbClr val="000000"/>
              </a:solidFill>
            </a:endParaRPr>
          </a:p>
          <a:p>
            <a:pPr marL="0" indent="0" algn="r" rtl="1">
              <a:lnSpc>
                <a:spcPct val="90000"/>
              </a:lnSpc>
              <a:buNone/>
              <a:defRPr/>
            </a:pPr>
            <a:r>
              <a:rPr lang="ar-SY" altLang="sr-Latn-RS" sz="2700" dirty="0">
                <a:solidFill>
                  <a:srgbClr val="000000"/>
                </a:solidFill>
              </a:rPr>
              <a:t>	</a:t>
            </a:r>
            <a:r>
              <a:rPr lang="ar-SY" altLang="sr-Latn-RS" sz="2700" dirty="0" smtClean="0">
                <a:solidFill>
                  <a:srgbClr val="000000"/>
                </a:solidFill>
              </a:rPr>
              <a:t>مدخل إلى الطلب</a:t>
            </a:r>
          </a:p>
          <a:p>
            <a:pPr marL="0" indent="0" algn="r" rtl="1">
              <a:lnSpc>
                <a:spcPct val="90000"/>
              </a:lnSpc>
              <a:buNone/>
              <a:defRPr/>
            </a:pPr>
            <a:endParaRPr lang="ar-SY" altLang="sr-Latn-RS" sz="2700" dirty="0">
              <a:solidFill>
                <a:srgbClr val="000000"/>
              </a:solidFill>
            </a:endParaRPr>
          </a:p>
          <a:p>
            <a:pPr algn="r" rtl="1">
              <a:lnSpc>
                <a:spcPct val="90000"/>
              </a:lnSpc>
              <a:defRPr/>
            </a:pPr>
            <a:r>
              <a:rPr lang="ar-SY" altLang="sr-Latn-RS" sz="2700" b="1" dirty="0">
                <a:solidFill>
                  <a:srgbClr val="000000"/>
                </a:solidFill>
              </a:rPr>
              <a:t>الجزء </a:t>
            </a:r>
            <a:r>
              <a:rPr lang="ar-SY" altLang="sr-Latn-RS" sz="2700" b="1" dirty="0" smtClean="0">
                <a:solidFill>
                  <a:srgbClr val="000000"/>
                </a:solidFill>
              </a:rPr>
              <a:t>الثالث</a:t>
            </a:r>
            <a:endParaRPr lang="ar-SY" altLang="sr-Latn-RS" sz="2700" b="1" dirty="0">
              <a:solidFill>
                <a:srgbClr val="000000"/>
              </a:solidFill>
            </a:endParaRPr>
          </a:p>
          <a:p>
            <a:pPr marL="0" indent="0" algn="r" rtl="1">
              <a:lnSpc>
                <a:spcPct val="90000"/>
              </a:lnSpc>
              <a:buNone/>
              <a:defRPr/>
            </a:pPr>
            <a:r>
              <a:rPr lang="ar-SY" altLang="sr-Latn-RS" sz="2700" dirty="0">
                <a:solidFill>
                  <a:srgbClr val="000000"/>
                </a:solidFill>
              </a:rPr>
              <a:t>	</a:t>
            </a:r>
            <a:r>
              <a:rPr lang="ar-SY" altLang="sr-Latn-RS" sz="2700" smtClean="0">
                <a:solidFill>
                  <a:srgbClr val="000000"/>
                </a:solidFill>
              </a:rPr>
              <a:t>دور المدرب</a:t>
            </a:r>
            <a:endParaRPr lang="en-US" altLang="sr-Latn-RS" sz="2700" dirty="0">
              <a:solidFill>
                <a:srgbClr val="000000"/>
              </a:solidFill>
            </a:endParaRPr>
          </a:p>
          <a:p>
            <a:pPr marL="0" indent="0">
              <a:lnSpc>
                <a:spcPct val="90000"/>
              </a:lnSpc>
              <a:buNone/>
              <a:defRPr/>
            </a:pPr>
            <a:endParaRPr lang="en-US" altLang="sr-Latn-RS" sz="2700" dirty="0" smtClean="0">
              <a:solidFill>
                <a:srgbClr val="000000"/>
              </a:solidFill>
            </a:endParaRPr>
          </a:p>
        </p:txBody>
      </p:sp>
      <p:sp>
        <p:nvSpPr>
          <p:cNvPr id="51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smtClean="0">
                <a:solidFill>
                  <a:srgbClr val="898989"/>
                </a:solidFill>
              </a:rPr>
              <a:t>!</a:t>
            </a:r>
            <a:fld id="{88886859-6E18-405D-91F8-1CD1F58AE886}" type="slidenum">
              <a:rPr lang="en-US" altLang="fr-FR" sz="1200" smtClean="0">
                <a:solidFill>
                  <a:srgbClr val="898989"/>
                </a:solidFill>
              </a:rPr>
              <a:pPr>
                <a:spcBef>
                  <a:spcPct val="0"/>
                </a:spcBef>
                <a:buFontTx/>
                <a:buNone/>
              </a:pPr>
              <a:t>2</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457200" y="274638"/>
            <a:ext cx="8229600" cy="773112"/>
          </a:xfrm>
        </p:spPr>
        <p:txBody>
          <a:bodyPr/>
          <a:lstStyle/>
          <a:p>
            <a:pPr rtl="1" eaLnBrk="1" hangingPunct="1"/>
            <a:r>
              <a:rPr lang="ar-SY" altLang="en-US" sz="5400" b="1" dirty="0">
                <a:latin typeface="Sakkal Majalla" pitchFamily="2" charset="-78"/>
                <a:cs typeface="Sakkal Majalla" pitchFamily="2" charset="-78"/>
              </a:rPr>
              <a:t>أهداف الحصة</a:t>
            </a:r>
            <a:endParaRPr lang="en-GB" altLang="sr-Latn-RS" sz="5400" b="1" dirty="0" smtClean="0"/>
          </a:p>
        </p:txBody>
      </p:sp>
      <p:sp>
        <p:nvSpPr>
          <p:cNvPr id="4" name="Content Placeholder 2"/>
          <p:cNvSpPr txBox="1">
            <a:spLocks/>
          </p:cNvSpPr>
          <p:nvPr/>
        </p:nvSpPr>
        <p:spPr bwMode="auto">
          <a:xfrm>
            <a:off x="457200" y="1047750"/>
            <a:ext cx="8229600"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r" rtl="1"/>
            <a:r>
              <a:rPr lang="ar-SY" altLang="fr-FR" sz="2800" b="1" dirty="0">
                <a:latin typeface="Sakkal Majalla" pitchFamily="2" charset="-78"/>
                <a:cs typeface="Sakkal Majalla" pitchFamily="2" charset="-78"/>
              </a:rPr>
              <a:t>في نهاية هذه الحصة، سيكون المشاركون قادرين على:</a:t>
            </a:r>
            <a:endParaRPr lang="fr-FR" altLang="fr-FR" sz="2800" b="1" dirty="0">
              <a:latin typeface="Sakkal Majalla" pitchFamily="2" charset="-78"/>
              <a:cs typeface="Sakkal Majalla" pitchFamily="2" charset="-78"/>
            </a:endParaRPr>
          </a:p>
          <a:p>
            <a:pPr marL="457200" indent="-457200" algn="r" rtl="1">
              <a:spcBef>
                <a:spcPct val="20000"/>
              </a:spcBef>
              <a:buFont typeface="Arial" charset="0"/>
              <a:buChar char="•"/>
              <a:defRPr/>
            </a:pPr>
            <a:r>
              <a:rPr lang="ar-SY" altLang="fr-FR" sz="2800" dirty="0" smtClean="0">
                <a:latin typeface="Sakkal Majalla" pitchFamily="2" charset="-78"/>
                <a:cs typeface="Sakkal Majalla" pitchFamily="2" charset="-78"/>
              </a:rPr>
              <a:t>فهم طريقة إنجاز  التمرين التطبيقي لجلسة الاستماع بخصوص طلب بتأمين بيانات الكمبيوتر</a:t>
            </a:r>
          </a:p>
          <a:p>
            <a:pPr marL="457200" indent="-457200" algn="r" rtl="1">
              <a:spcBef>
                <a:spcPct val="20000"/>
              </a:spcBef>
              <a:buFont typeface="Arial" charset="0"/>
              <a:buChar char="•"/>
              <a:defRPr/>
            </a:pPr>
            <a:endParaRPr lang="ar-SY" sz="2800" dirty="0">
              <a:solidFill>
                <a:srgbClr val="000000"/>
              </a:solidFill>
              <a:latin typeface="Sakkal Majalla" pitchFamily="2" charset="-78"/>
              <a:ea typeface="MS PGothic" charset="0"/>
              <a:cs typeface="Sakkal Majalla" pitchFamily="2" charset="-78"/>
            </a:endParaRPr>
          </a:p>
          <a:p>
            <a:pPr marL="457200" indent="-457200" algn="r" rtl="1">
              <a:spcBef>
                <a:spcPct val="20000"/>
              </a:spcBef>
              <a:buFont typeface="Arial" charset="0"/>
              <a:buChar char="•"/>
              <a:defRPr/>
            </a:pPr>
            <a:r>
              <a:rPr lang="ar-SY" sz="2800" dirty="0" smtClean="0">
                <a:solidFill>
                  <a:srgbClr val="000000"/>
                </a:solidFill>
                <a:latin typeface="Sakkal Majalla" pitchFamily="2" charset="-78"/>
                <a:ea typeface="MS PGothic" charset="0"/>
                <a:cs typeface="Sakkal Majalla" pitchFamily="2" charset="-78"/>
              </a:rPr>
              <a:t>التعرف على أهم عناصر الطلب التي يجب تسليط الضوء عليها للمشاركين قبل تمرين جلسة الاستماع</a:t>
            </a:r>
          </a:p>
          <a:p>
            <a:pPr marL="457200" indent="-457200" algn="r" rtl="1">
              <a:spcBef>
                <a:spcPct val="20000"/>
              </a:spcBef>
              <a:buFont typeface="Arial" charset="0"/>
              <a:buChar char="•"/>
              <a:defRPr/>
            </a:pPr>
            <a:endParaRPr lang="ar-SY" sz="2800" dirty="0">
              <a:solidFill>
                <a:srgbClr val="000000"/>
              </a:solidFill>
              <a:latin typeface="Sakkal Majalla" pitchFamily="2" charset="-78"/>
              <a:ea typeface="MS PGothic" charset="0"/>
              <a:cs typeface="Sakkal Majalla" pitchFamily="2" charset="-78"/>
            </a:endParaRPr>
          </a:p>
          <a:p>
            <a:pPr marL="457200" indent="-457200" algn="r" rtl="1">
              <a:spcBef>
                <a:spcPct val="20000"/>
              </a:spcBef>
              <a:buFont typeface="Arial" charset="0"/>
              <a:buChar char="•"/>
              <a:defRPr/>
            </a:pPr>
            <a:r>
              <a:rPr lang="ar-SY" sz="2800" dirty="0" smtClean="0">
                <a:solidFill>
                  <a:srgbClr val="000000"/>
                </a:solidFill>
                <a:latin typeface="Sakkal Majalla" pitchFamily="2" charset="-78"/>
                <a:ea typeface="MS PGothic" charset="0"/>
                <a:cs typeface="Sakkal Majalla" pitchFamily="2" charset="-78"/>
              </a:rPr>
              <a:t>فهم دور المدرب خلال تمرين جلسة الاستماع</a:t>
            </a:r>
            <a:endParaRPr lang="en-GB" sz="2700" dirty="0">
              <a:solidFill>
                <a:srgbClr val="000000"/>
              </a:solidFill>
              <a:latin typeface="+mj-lt"/>
            </a:endParaRPr>
          </a:p>
          <a:p>
            <a:pPr algn="just">
              <a:spcBef>
                <a:spcPct val="20000"/>
              </a:spcBef>
              <a:buFont typeface="Arial" charset="0"/>
              <a:buChar char="•"/>
              <a:defRPr/>
            </a:pPr>
            <a:endParaRPr lang="en-GB" sz="2700" dirty="0" smtClean="0">
              <a:solidFill>
                <a:srgbClr val="000000"/>
              </a:solidFill>
              <a:latin typeface="+mj-lt"/>
            </a:endParaRPr>
          </a:p>
          <a:p>
            <a:pPr marL="0" indent="0">
              <a:spcBef>
                <a:spcPct val="20000"/>
              </a:spcBef>
              <a:defRPr/>
            </a:pPr>
            <a:endParaRPr lang="en-US" sz="2700" dirty="0" smtClean="0">
              <a:solidFill>
                <a:srgbClr val="000000"/>
              </a:solidFill>
              <a:latin typeface="+mj-lt"/>
              <a:ea typeface="MS PGothic" charset="0"/>
              <a:cs typeface="MS PGothic" charset="0"/>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smtClean="0">
                <a:solidFill>
                  <a:srgbClr val="898989"/>
                </a:solidFill>
              </a:rPr>
              <a:t>!</a:t>
            </a:r>
            <a:fld id="{17129894-C728-4EF0-BE9A-14A0B54CB512}" type="slidenum">
              <a:rPr lang="en-US" altLang="fr-FR" sz="1200" smtClean="0">
                <a:solidFill>
                  <a:srgbClr val="898989"/>
                </a:solidFill>
              </a:rPr>
              <a:pPr>
                <a:spcBef>
                  <a:spcPct val="0"/>
                </a:spcBef>
                <a:buFontTx/>
                <a:buNone/>
              </a:pPr>
              <a:t>3</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62250"/>
            <a:ext cx="8229600" cy="1881188"/>
          </a:xfrm>
        </p:spPr>
        <p:txBody>
          <a:bodyPr/>
          <a:lstStyle/>
          <a:p>
            <a:pPr rtl="1"/>
            <a:r>
              <a:rPr lang="ar-SY" altLang="en-US" sz="5400" b="1" dirty="0" smtClean="0">
                <a:latin typeface="Sakkal Majalla" panose="02000000000000000000" pitchFamily="2" charset="-78"/>
                <a:cs typeface="Sakkal Majalla" panose="02000000000000000000" pitchFamily="2" charset="-78"/>
              </a:rPr>
              <a:t>الجزء الأول</a:t>
            </a:r>
            <a:br>
              <a:rPr lang="ar-SY" altLang="en-US" sz="5400" b="1" dirty="0" smtClean="0">
                <a:latin typeface="Sakkal Majalla" panose="02000000000000000000" pitchFamily="2" charset="-78"/>
                <a:cs typeface="Sakkal Majalla" panose="02000000000000000000" pitchFamily="2" charset="-78"/>
              </a:rPr>
            </a:br>
            <a:r>
              <a:rPr lang="ar-SY" altLang="en-US" sz="5400" b="1" dirty="0" smtClean="0">
                <a:latin typeface="Sakkal Majalla" panose="02000000000000000000" pitchFamily="2" charset="-78"/>
                <a:cs typeface="Sakkal Majalla" panose="02000000000000000000" pitchFamily="2" charset="-78"/>
              </a:rPr>
              <a:t>تقديم التمرين</a:t>
            </a:r>
            <a:endParaRPr lang="en-GB" altLang="sr-Latn-RS" sz="5400" dirty="0" smtClean="0"/>
          </a:p>
        </p:txBody>
      </p:sp>
      <p:pic>
        <p:nvPicPr>
          <p:cNvPr id="9219"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2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DB05947-B4B6-46E0-B2C8-2E85B6A9D62B}" type="slidenum">
              <a:rPr lang="en-US" altLang="fr-FR" sz="1200" smtClean="0">
                <a:solidFill>
                  <a:srgbClr val="898989"/>
                </a:solidFill>
              </a:rPr>
              <a:pPr>
                <a:spcBef>
                  <a:spcPct val="0"/>
                </a:spcBef>
                <a:buFontTx/>
                <a:buNone/>
              </a:pPr>
              <a:t>4</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1469252836"/>
              </p:ext>
            </p:extLst>
          </p:nvPr>
        </p:nvGraphicFramePr>
        <p:xfrm>
          <a:off x="340660" y="0"/>
          <a:ext cx="5863543" cy="34914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extLst>
              <p:ext uri="{D42A27DB-BD31-4B8C-83A1-F6EECF244321}">
                <p14:modId xmlns:p14="http://schemas.microsoft.com/office/powerpoint/2010/main" val="1838227841"/>
              </p:ext>
            </p:extLst>
          </p:nvPr>
        </p:nvGraphicFramePr>
        <p:xfrm>
          <a:off x="2128061" y="3600003"/>
          <a:ext cx="5689163" cy="300697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8" name="Group 7"/>
          <p:cNvGrpSpPr/>
          <p:nvPr/>
        </p:nvGrpSpPr>
        <p:grpSpPr>
          <a:xfrm>
            <a:off x="5710238" y="3276431"/>
            <a:ext cx="434828" cy="429997"/>
            <a:chOff x="3282157" y="543799"/>
            <a:chExt cx="357664" cy="461503"/>
          </a:xfrm>
        </p:grpSpPr>
        <p:sp>
          <p:nvSpPr>
            <p:cNvPr id="9" name="Down Arrow 8"/>
            <p:cNvSpPr/>
            <p:nvPr/>
          </p:nvSpPr>
          <p:spPr>
            <a:xfrm>
              <a:off x="3282157" y="543799"/>
              <a:ext cx="357664" cy="461503"/>
            </a:xfrm>
            <a:prstGeom prst="downArrow">
              <a:avLst>
                <a:gd name="adj1" fmla="val 55000"/>
                <a:gd name="adj2" fmla="val 45000"/>
              </a:avLst>
            </a:pr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10" name="Down Arrow 4"/>
            <p:cNvSpPr/>
            <p:nvPr/>
          </p:nvSpPr>
          <p:spPr>
            <a:xfrm>
              <a:off x="3385994" y="543799"/>
              <a:ext cx="253827" cy="3472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700" kern="12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0439922A-95CE-48DA-9CF4-EF6C8BF45F3F}"/>
                                            </p:graphicEl>
                                          </p:spTgt>
                                        </p:tgtEl>
                                        <p:attrNameLst>
                                          <p:attrName>style.visibility</p:attrName>
                                        </p:attrNameLst>
                                      </p:cBhvr>
                                      <p:to>
                                        <p:strVal val="visible"/>
                                      </p:to>
                                    </p:set>
                                    <p:animEffect transition="in" filter="fade">
                                      <p:cBhvr>
                                        <p:cTn id="7" dur="500"/>
                                        <p:tgtEl>
                                          <p:spTgt spid="3">
                                            <p:graphicEl>
                                              <a:dgm id="{0439922A-95CE-48DA-9CF4-EF6C8BF45F3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3DAB8160-BEC5-4189-B5FC-B433CC6373C4}"/>
                                            </p:graphicEl>
                                          </p:spTgt>
                                        </p:tgtEl>
                                        <p:attrNameLst>
                                          <p:attrName>style.visibility</p:attrName>
                                        </p:attrNameLst>
                                      </p:cBhvr>
                                      <p:to>
                                        <p:strVal val="visible"/>
                                      </p:to>
                                    </p:set>
                                    <p:animEffect transition="in" filter="fade">
                                      <p:cBhvr>
                                        <p:cTn id="12" dur="500"/>
                                        <p:tgtEl>
                                          <p:spTgt spid="3">
                                            <p:graphicEl>
                                              <a:dgm id="{3DAB8160-BEC5-4189-B5FC-B433CC6373C4}"/>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graphicEl>
                                              <a:dgm id="{7C64CE0A-A6E5-4987-9430-A72612FE1215}"/>
                                            </p:graphicEl>
                                          </p:spTgt>
                                        </p:tgtEl>
                                        <p:attrNameLst>
                                          <p:attrName>style.visibility</p:attrName>
                                        </p:attrNameLst>
                                      </p:cBhvr>
                                      <p:to>
                                        <p:strVal val="visible"/>
                                      </p:to>
                                    </p:set>
                                    <p:animEffect transition="in" filter="fade">
                                      <p:cBhvr>
                                        <p:cTn id="15" dur="500"/>
                                        <p:tgtEl>
                                          <p:spTgt spid="3">
                                            <p:graphicEl>
                                              <a:dgm id="{7C64CE0A-A6E5-4987-9430-A72612FE1215}"/>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graphicEl>
                                              <a:dgm id="{A9F38C27-5A53-4EDB-9B48-69560A99E5AF}"/>
                                            </p:graphicEl>
                                          </p:spTgt>
                                        </p:tgtEl>
                                        <p:attrNameLst>
                                          <p:attrName>style.visibility</p:attrName>
                                        </p:attrNameLst>
                                      </p:cBhvr>
                                      <p:to>
                                        <p:strVal val="visible"/>
                                      </p:to>
                                    </p:set>
                                    <p:animEffect transition="in" filter="fade">
                                      <p:cBhvr>
                                        <p:cTn id="20" dur="500"/>
                                        <p:tgtEl>
                                          <p:spTgt spid="3">
                                            <p:graphicEl>
                                              <a:dgm id="{A9F38C27-5A53-4EDB-9B48-69560A99E5AF}"/>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graphicEl>
                                              <a:dgm id="{68BA073B-CCD6-4677-BA91-A9F487572368}"/>
                                            </p:graphicEl>
                                          </p:spTgt>
                                        </p:tgtEl>
                                        <p:attrNameLst>
                                          <p:attrName>style.visibility</p:attrName>
                                        </p:attrNameLst>
                                      </p:cBhvr>
                                      <p:to>
                                        <p:strVal val="visible"/>
                                      </p:to>
                                    </p:set>
                                    <p:animEffect transition="in" filter="fade">
                                      <p:cBhvr>
                                        <p:cTn id="23" dur="500"/>
                                        <p:tgtEl>
                                          <p:spTgt spid="3">
                                            <p:graphicEl>
                                              <a:dgm id="{68BA073B-CCD6-4677-BA91-A9F487572368}"/>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graphicEl>
                                              <a:dgm id="{63350FC2-B63F-4F6C-98D1-A821852393E9}"/>
                                            </p:graphicEl>
                                          </p:spTgt>
                                        </p:tgtEl>
                                        <p:attrNameLst>
                                          <p:attrName>style.visibility</p:attrName>
                                        </p:attrNameLst>
                                      </p:cBhvr>
                                      <p:to>
                                        <p:strVal val="visible"/>
                                      </p:to>
                                    </p:set>
                                    <p:animEffect transition="in" filter="fade">
                                      <p:cBhvr>
                                        <p:cTn id="28" dur="500"/>
                                        <p:tgtEl>
                                          <p:spTgt spid="3">
                                            <p:graphicEl>
                                              <a:dgm id="{63350FC2-B63F-4F6C-98D1-A821852393E9}"/>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graphicEl>
                                              <a:dgm id="{D7F3AEA7-009A-441C-9186-4ABDD3AB7AD6}"/>
                                            </p:graphicEl>
                                          </p:spTgt>
                                        </p:tgtEl>
                                        <p:attrNameLst>
                                          <p:attrName>style.visibility</p:attrName>
                                        </p:attrNameLst>
                                      </p:cBhvr>
                                      <p:to>
                                        <p:strVal val="visible"/>
                                      </p:to>
                                    </p:set>
                                    <p:animEffect transition="in" filter="fade">
                                      <p:cBhvr>
                                        <p:cTn id="31" dur="500"/>
                                        <p:tgtEl>
                                          <p:spTgt spid="3">
                                            <p:graphicEl>
                                              <a:dgm id="{D7F3AEA7-009A-441C-9186-4ABDD3AB7AD6}"/>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graphicEl>
                                              <a:dgm id="{250DE909-D4ED-437B-BDFE-AE9B1546A816}"/>
                                            </p:graphicEl>
                                          </p:spTgt>
                                        </p:tgtEl>
                                        <p:attrNameLst>
                                          <p:attrName>style.visibility</p:attrName>
                                        </p:attrNameLst>
                                      </p:cBhvr>
                                      <p:to>
                                        <p:strVal val="visible"/>
                                      </p:to>
                                    </p:set>
                                    <p:animEffect transition="in" filter="fade">
                                      <p:cBhvr>
                                        <p:cTn id="36" dur="500"/>
                                        <p:tgtEl>
                                          <p:spTgt spid="3">
                                            <p:graphicEl>
                                              <a:dgm id="{250DE909-D4ED-437B-BDFE-AE9B1546A816}"/>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graphicEl>
                                              <a:dgm id="{D518109D-FBB8-4C41-8E42-5289D4555D1B}"/>
                                            </p:graphicEl>
                                          </p:spTgt>
                                        </p:tgtEl>
                                        <p:attrNameLst>
                                          <p:attrName>style.visibility</p:attrName>
                                        </p:attrNameLst>
                                      </p:cBhvr>
                                      <p:to>
                                        <p:strVal val="visible"/>
                                      </p:to>
                                    </p:set>
                                    <p:animEffect transition="in" filter="fade">
                                      <p:cBhvr>
                                        <p:cTn id="39" dur="500"/>
                                        <p:tgtEl>
                                          <p:spTgt spid="3">
                                            <p:graphicEl>
                                              <a:dgm id="{D518109D-FBB8-4C41-8E42-5289D4555D1B}"/>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7">
                                            <p:graphicEl>
                                              <a:dgm id="{8445A572-91B8-4487-9A3B-B78805B6210B}"/>
                                            </p:graphicEl>
                                          </p:spTgt>
                                        </p:tgtEl>
                                        <p:attrNameLst>
                                          <p:attrName>style.visibility</p:attrName>
                                        </p:attrNameLst>
                                      </p:cBhvr>
                                      <p:to>
                                        <p:strVal val="visible"/>
                                      </p:to>
                                    </p:set>
                                    <p:animEffect transition="in" filter="fade">
                                      <p:cBhvr>
                                        <p:cTn id="47" dur="500"/>
                                        <p:tgtEl>
                                          <p:spTgt spid="7">
                                            <p:graphicEl>
                                              <a:dgm id="{8445A572-91B8-4487-9A3B-B78805B6210B}"/>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500"/>
                                  </p:stCondLst>
                                  <p:childTnLst>
                                    <p:set>
                                      <p:cBhvr>
                                        <p:cTn id="51" dur="1" fill="hold">
                                          <p:stCondLst>
                                            <p:cond delay="0"/>
                                          </p:stCondLst>
                                        </p:cTn>
                                        <p:tgtEl>
                                          <p:spTgt spid="7">
                                            <p:graphicEl>
                                              <a:dgm id="{662DD5F8-77A7-4276-A0A3-1E8943E6E0FE}"/>
                                            </p:graphicEl>
                                          </p:spTgt>
                                        </p:tgtEl>
                                        <p:attrNameLst>
                                          <p:attrName>style.visibility</p:attrName>
                                        </p:attrNameLst>
                                      </p:cBhvr>
                                      <p:to>
                                        <p:strVal val="visible"/>
                                      </p:to>
                                    </p:set>
                                    <p:animEffect transition="in" filter="fade">
                                      <p:cBhvr>
                                        <p:cTn id="52" dur="500"/>
                                        <p:tgtEl>
                                          <p:spTgt spid="7">
                                            <p:graphicEl>
                                              <a:dgm id="{662DD5F8-77A7-4276-A0A3-1E8943E6E0FE}"/>
                                            </p:graphicEl>
                                          </p:spTgt>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7">
                                            <p:graphicEl>
                                              <a:dgm id="{313C4074-E2B1-42DB-869E-9588153A7F85}"/>
                                            </p:graphicEl>
                                          </p:spTgt>
                                        </p:tgtEl>
                                        <p:attrNameLst>
                                          <p:attrName>style.visibility</p:attrName>
                                        </p:attrNameLst>
                                      </p:cBhvr>
                                      <p:to>
                                        <p:strVal val="visible"/>
                                      </p:to>
                                    </p:set>
                                    <p:animEffect transition="in" filter="fade">
                                      <p:cBhvr>
                                        <p:cTn id="55" dur="500"/>
                                        <p:tgtEl>
                                          <p:spTgt spid="7">
                                            <p:graphicEl>
                                              <a:dgm id="{313C4074-E2B1-42DB-869E-9588153A7F85}"/>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500"/>
                                  </p:stCondLst>
                                  <p:childTnLst>
                                    <p:set>
                                      <p:cBhvr>
                                        <p:cTn id="59" dur="1" fill="hold">
                                          <p:stCondLst>
                                            <p:cond delay="0"/>
                                          </p:stCondLst>
                                        </p:cTn>
                                        <p:tgtEl>
                                          <p:spTgt spid="7">
                                            <p:graphicEl>
                                              <a:dgm id="{30672FD5-679A-4FED-B854-28F66DBAC5A4}"/>
                                            </p:graphicEl>
                                          </p:spTgt>
                                        </p:tgtEl>
                                        <p:attrNameLst>
                                          <p:attrName>style.visibility</p:attrName>
                                        </p:attrNameLst>
                                      </p:cBhvr>
                                      <p:to>
                                        <p:strVal val="visible"/>
                                      </p:to>
                                    </p:set>
                                    <p:animEffect transition="in" filter="fade">
                                      <p:cBhvr>
                                        <p:cTn id="60" dur="500"/>
                                        <p:tgtEl>
                                          <p:spTgt spid="7">
                                            <p:graphicEl>
                                              <a:dgm id="{30672FD5-679A-4FED-B854-28F66DBAC5A4}"/>
                                            </p:graphicEl>
                                          </p:spTgt>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7">
                                            <p:graphicEl>
                                              <a:dgm id="{32D70419-7725-40FA-A6ED-EF81D827E355}"/>
                                            </p:graphicEl>
                                          </p:spTgt>
                                        </p:tgtEl>
                                        <p:attrNameLst>
                                          <p:attrName>style.visibility</p:attrName>
                                        </p:attrNameLst>
                                      </p:cBhvr>
                                      <p:to>
                                        <p:strVal val="visible"/>
                                      </p:to>
                                    </p:set>
                                    <p:animEffect transition="in" filter="fade">
                                      <p:cBhvr>
                                        <p:cTn id="63" dur="500"/>
                                        <p:tgtEl>
                                          <p:spTgt spid="7">
                                            <p:graphicEl>
                                              <a:dgm id="{32D70419-7725-40FA-A6ED-EF81D827E355}"/>
                                            </p:graphic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500"/>
                                  </p:stCondLst>
                                  <p:childTnLst>
                                    <p:set>
                                      <p:cBhvr>
                                        <p:cTn id="67" dur="1" fill="hold">
                                          <p:stCondLst>
                                            <p:cond delay="0"/>
                                          </p:stCondLst>
                                        </p:cTn>
                                        <p:tgtEl>
                                          <p:spTgt spid="7">
                                            <p:graphicEl>
                                              <a:dgm id="{DC2F8D8A-3258-462D-9D0E-23B6F484FF05}"/>
                                            </p:graphicEl>
                                          </p:spTgt>
                                        </p:tgtEl>
                                        <p:attrNameLst>
                                          <p:attrName>style.visibility</p:attrName>
                                        </p:attrNameLst>
                                      </p:cBhvr>
                                      <p:to>
                                        <p:strVal val="visible"/>
                                      </p:to>
                                    </p:set>
                                    <p:animEffect transition="in" filter="fade">
                                      <p:cBhvr>
                                        <p:cTn id="68" dur="500"/>
                                        <p:tgtEl>
                                          <p:spTgt spid="7">
                                            <p:graphicEl>
                                              <a:dgm id="{DC2F8D8A-3258-462D-9D0E-23B6F484FF05}"/>
                                            </p:graphicEl>
                                          </p:spTgt>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7">
                                            <p:graphicEl>
                                              <a:dgm id="{BC32EA12-D1E4-4D09-BDE6-BB651D97355D}"/>
                                            </p:graphicEl>
                                          </p:spTgt>
                                        </p:tgtEl>
                                        <p:attrNameLst>
                                          <p:attrName>style.visibility</p:attrName>
                                        </p:attrNameLst>
                                      </p:cBhvr>
                                      <p:to>
                                        <p:strVal val="visible"/>
                                      </p:to>
                                    </p:set>
                                    <p:animEffect transition="in" filter="fade">
                                      <p:cBhvr>
                                        <p:cTn id="71" dur="500"/>
                                        <p:tgtEl>
                                          <p:spTgt spid="7">
                                            <p:graphicEl>
                                              <a:dgm id="{BC32EA12-D1E4-4D09-BDE6-BB651D97355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7"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txBox="1">
            <a:spLocks/>
          </p:cNvSpPr>
          <p:nvPr/>
        </p:nvSpPr>
        <p:spPr bwMode="auto">
          <a:xfrm>
            <a:off x="744538" y="1431925"/>
            <a:ext cx="7753350" cy="4432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1">
              <a:buFont typeface="Arial" charset="0"/>
              <a:buChar char="•"/>
            </a:pPr>
            <a:r>
              <a:rPr lang="ar-SY" altLang="en-US" sz="3600" dirty="0" smtClean="0">
                <a:latin typeface="Sakkal Majalla" panose="02000000000000000000" pitchFamily="2" charset="-78"/>
                <a:cs typeface="Sakkal Majalla" panose="02000000000000000000" pitchFamily="2" charset="-78"/>
              </a:rPr>
              <a:t>قسموا </a:t>
            </a:r>
            <a:r>
              <a:rPr lang="ar-SY" altLang="en-US" sz="3600" dirty="0">
                <a:latin typeface="Sakkal Majalla" panose="02000000000000000000" pitchFamily="2" charset="-78"/>
                <a:cs typeface="Sakkal Majalla" panose="02000000000000000000" pitchFamily="2" charset="-78"/>
              </a:rPr>
              <a:t>المتدربين إلى مجموعات رباعية. </a:t>
            </a:r>
            <a:endParaRPr lang="ar-SY" altLang="en-US" sz="3600" dirty="0" smtClean="0">
              <a:latin typeface="Sakkal Majalla" panose="02000000000000000000" pitchFamily="2" charset="-78"/>
              <a:cs typeface="Sakkal Majalla" panose="02000000000000000000" pitchFamily="2" charset="-78"/>
            </a:endParaRPr>
          </a:p>
          <a:p>
            <a:pPr algn="r" rtl="1">
              <a:buFont typeface="Arial" charset="0"/>
              <a:buChar char="•"/>
            </a:pPr>
            <a:r>
              <a:rPr lang="ar-SY" altLang="en-US" sz="3600" dirty="0" smtClean="0">
                <a:latin typeface="Sakkal Majalla" panose="02000000000000000000" pitchFamily="2" charset="-78"/>
                <a:cs typeface="Sakkal Majalla" panose="02000000000000000000" pitchFamily="2" charset="-78"/>
              </a:rPr>
              <a:t>قوموا بتقسيم </a:t>
            </a:r>
            <a:r>
              <a:rPr lang="ar-SY" altLang="en-US" sz="3600" dirty="0">
                <a:latin typeface="Sakkal Majalla" panose="02000000000000000000" pitchFamily="2" charset="-78"/>
                <a:cs typeface="Sakkal Majalla" panose="02000000000000000000" pitchFamily="2" charset="-78"/>
              </a:rPr>
              <a:t>كل مجموعة إلى مجموعين فرعيتين </a:t>
            </a:r>
            <a:r>
              <a:rPr lang="ar-SY" altLang="en-US" sz="3600" dirty="0" smtClean="0">
                <a:latin typeface="Sakkal Majalla" panose="02000000000000000000" pitchFamily="2" charset="-78"/>
                <a:cs typeface="Sakkal Majalla" panose="02000000000000000000" pitchFamily="2" charset="-78"/>
              </a:rPr>
              <a:t>من متدربين اثنين:</a:t>
            </a:r>
          </a:p>
          <a:p>
            <a:pPr algn="r" rtl="1">
              <a:buFontTx/>
              <a:buChar char="-"/>
            </a:pPr>
            <a:r>
              <a:rPr lang="ar-SY" altLang="en-US" sz="3600" dirty="0" smtClean="0">
                <a:latin typeface="Sakkal Majalla" panose="02000000000000000000" pitchFamily="2" charset="-78"/>
                <a:cs typeface="Sakkal Majalla" panose="02000000000000000000" pitchFamily="2" charset="-78"/>
              </a:rPr>
              <a:t>المجموعة الفرعية 1: مقدم الطلب</a:t>
            </a:r>
          </a:p>
          <a:p>
            <a:pPr algn="r" rtl="1">
              <a:buFontTx/>
              <a:buChar char="-"/>
            </a:pPr>
            <a:r>
              <a:rPr lang="ar-SY" altLang="en-US" sz="3600" dirty="0" smtClean="0">
                <a:latin typeface="Sakkal Majalla" panose="02000000000000000000" pitchFamily="2" charset="-78"/>
                <a:cs typeface="Sakkal Majalla" panose="02000000000000000000" pitchFamily="2" charset="-78"/>
              </a:rPr>
              <a:t>المجموعة الفرعية 2: السلطة المختصة / السلطة القضائية</a:t>
            </a:r>
            <a:endParaRPr lang="en-GB" altLang="sr-Latn-RS" sz="3600" dirty="0">
              <a:latin typeface="Sakkal Majalla" panose="02000000000000000000" pitchFamily="2" charset="-78"/>
              <a:cs typeface="Sakkal Majalla" panose="02000000000000000000" pitchFamily="2" charset="-78"/>
            </a:endParaRPr>
          </a:p>
        </p:txBody>
      </p:sp>
      <p:sp>
        <p:nvSpPr>
          <p:cNvPr id="15363"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a:spcBef>
                <a:spcPct val="0"/>
              </a:spcBef>
              <a:buFontTx/>
              <a:buNone/>
            </a:pPr>
            <a:r>
              <a:rPr lang="ar-SY" altLang="en-US" sz="4800" b="1" dirty="0" smtClean="0">
                <a:latin typeface="Sakkal Majalla" pitchFamily="2" charset="-78"/>
                <a:cs typeface="Sakkal Majalla" pitchFamily="2" charset="-78"/>
              </a:rPr>
              <a:t>تشكيل المجموعات</a:t>
            </a:r>
            <a:endParaRPr lang="en-GB" altLang="sr-Latn-RS" sz="48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ستحصل المجموعات الفرعية على طلب بتأمين البيانات مصاغ مسبقا</a:t>
            </a:r>
          </a:p>
          <a:p>
            <a:pPr algn="just" rtl="1" eaLnBrk="1" hangingPunct="1"/>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ينبغي أن يقرأ المدرب الطلب مع المشاركين لمراجعة محتوياته (الجزء الثاني)</a:t>
            </a:r>
          </a:p>
          <a:p>
            <a:pPr algn="just" rtl="1" eaLnBrk="1" hangingPunct="1"/>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سنقدم المجموعة الفرعية 1 الطلب وستجري المجموعة الفرعية 2 جلسة الاستماع.</a:t>
            </a:r>
          </a:p>
        </p:txBody>
      </p:sp>
      <p:sp>
        <p:nvSpPr>
          <p:cNvPr id="17411"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a:spcBef>
                <a:spcPct val="0"/>
              </a:spcBef>
              <a:buFontTx/>
              <a:buNone/>
            </a:pPr>
            <a:r>
              <a:rPr lang="ar-SY" altLang="sr-Latn-RS" sz="5400" b="1" dirty="0" smtClean="0">
                <a:latin typeface="Sakkal Majalla" panose="02000000000000000000" pitchFamily="2" charset="-78"/>
                <a:cs typeface="Sakkal Majalla" panose="02000000000000000000" pitchFamily="2" charset="-78"/>
              </a:rPr>
              <a:t>التمرين</a:t>
            </a:r>
            <a:endParaRPr lang="en-GB" altLang="sr-Latn-RS" sz="5400" b="1"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3600" dirty="0" smtClean="0">
                <a:latin typeface="Sakkal Majalla" panose="02000000000000000000" pitchFamily="2" charset="-78"/>
                <a:cs typeface="Sakkal Majalla" panose="02000000000000000000" pitchFamily="2" charset="-78"/>
              </a:rPr>
              <a:t>بعد استكمال جلسة الاستماع، ستقوم المجموعة الفرعية (2) بإعداد أمر</a:t>
            </a:r>
          </a:p>
          <a:p>
            <a:pPr algn="just" rtl="1" eaLnBrk="1" hangingPunct="1"/>
            <a:endParaRPr lang="ar-SY" altLang="sr-Latn-RS" sz="3600" dirty="0">
              <a:latin typeface="Sakkal Majalla" panose="02000000000000000000" pitchFamily="2" charset="-78"/>
              <a:cs typeface="Sakkal Majalla" panose="02000000000000000000" pitchFamily="2" charset="-78"/>
            </a:endParaRPr>
          </a:p>
          <a:p>
            <a:pPr algn="just" rtl="1" eaLnBrk="1" hangingPunct="1"/>
            <a:r>
              <a:rPr lang="ar-SY" altLang="sr-Latn-RS" sz="3600" dirty="0" smtClean="0">
                <a:latin typeface="Sakkal Majalla" panose="02000000000000000000" pitchFamily="2" charset="-78"/>
                <a:cs typeface="Sakkal Majalla" panose="02000000000000000000" pitchFamily="2" charset="-78"/>
              </a:rPr>
              <a:t>تتبادل المجموعات الفرعية الأدوار ويعاد التمرين</a:t>
            </a:r>
          </a:p>
        </p:txBody>
      </p:sp>
      <p:sp>
        <p:nvSpPr>
          <p:cNvPr id="19459"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a:spcBef>
                <a:spcPct val="0"/>
              </a:spcBef>
              <a:buFontTx/>
              <a:buNone/>
            </a:pPr>
            <a:r>
              <a:rPr lang="ar-SY" altLang="sr-Latn-RS" sz="5400" b="1" dirty="0">
                <a:latin typeface="Sakkal Majalla" panose="02000000000000000000" pitchFamily="2" charset="-78"/>
                <a:cs typeface="Sakkal Majalla" panose="02000000000000000000" pitchFamily="2" charset="-78"/>
              </a:rPr>
              <a:t>التمرين</a:t>
            </a:r>
            <a:endParaRPr lang="en-GB" altLang="sr-Latn-RS" sz="5400" b="1"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pPr rtl="1"/>
            <a:r>
              <a:rPr lang="ar-SY" altLang="en-US" sz="5400" b="1" dirty="0">
                <a:latin typeface="Sakkal Majalla" panose="02000000000000000000" pitchFamily="2" charset="-78"/>
                <a:cs typeface="Sakkal Majalla" panose="02000000000000000000" pitchFamily="2" charset="-78"/>
              </a:rPr>
              <a:t>الجزء الأول</a:t>
            </a:r>
            <a:br>
              <a:rPr lang="ar-SY" altLang="en-US" sz="5400" b="1" dirty="0">
                <a:latin typeface="Sakkal Majalla" panose="02000000000000000000" pitchFamily="2" charset="-78"/>
                <a:cs typeface="Sakkal Majalla" panose="02000000000000000000" pitchFamily="2" charset="-78"/>
              </a:rPr>
            </a:br>
            <a:r>
              <a:rPr lang="ar-SY" altLang="en-US" sz="5400" b="1" dirty="0">
                <a:latin typeface="Sakkal Majalla" panose="02000000000000000000" pitchFamily="2" charset="-78"/>
                <a:cs typeface="Sakkal Majalla" panose="02000000000000000000" pitchFamily="2" charset="-78"/>
              </a:rPr>
              <a:t>تقديم </a:t>
            </a:r>
            <a:r>
              <a:rPr lang="ar-SY" altLang="en-US" sz="5400" b="1" dirty="0" smtClean="0">
                <a:latin typeface="Sakkal Majalla" panose="02000000000000000000" pitchFamily="2" charset="-78"/>
                <a:cs typeface="Sakkal Majalla" panose="02000000000000000000" pitchFamily="2" charset="-78"/>
              </a:rPr>
              <a:t>الطلب</a:t>
            </a:r>
            <a:endParaRPr lang="en-GB" altLang="sr-Latn-RS" sz="5400" dirty="0" smtClean="0"/>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57EA8A6-7F1A-455B-8B23-4CD10814240E}" type="slidenum">
              <a:rPr lang="en-US" altLang="fr-FR" sz="1200" smtClean="0">
                <a:solidFill>
                  <a:srgbClr val="898989"/>
                </a:solidFill>
              </a:rPr>
              <a:pPr>
                <a:spcBef>
                  <a:spcPct val="0"/>
                </a:spcBef>
                <a:buFontTx/>
                <a:buNone/>
              </a:pPr>
              <a:t>9</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19499</TotalTime>
  <Words>1610</Words>
  <Application>Microsoft Office PowerPoint</Application>
  <PresentationFormat>Affichage à l'écran (4:3)</PresentationFormat>
  <Paragraphs>171</Paragraphs>
  <Slides>17</Slides>
  <Notes>17</Notes>
  <HiddenSlides>0</HiddenSlides>
  <MMClips>0</MMClips>
  <ScaleCrop>false</ScaleCrop>
  <HeadingPairs>
    <vt:vector size="4" baseType="variant">
      <vt:variant>
        <vt:lpstr>Thème</vt:lpstr>
      </vt:variant>
      <vt:variant>
        <vt:i4>1</vt:i4>
      </vt:variant>
      <vt:variant>
        <vt:lpstr>Titres des diapositives</vt:lpstr>
      </vt:variant>
      <vt:variant>
        <vt:i4>17</vt:i4>
      </vt:variant>
    </vt:vector>
  </HeadingPairs>
  <TitlesOfParts>
    <vt:vector size="18" baseType="lpstr">
      <vt:lpstr>Office Theme</vt:lpstr>
      <vt:lpstr>الدورة التدريبية المتقدمة في الجريمة الإلكترونية لفائدة القضاة والمدعين العامين</vt:lpstr>
      <vt:lpstr>برنامج العمل</vt:lpstr>
      <vt:lpstr>أهداف الحصة</vt:lpstr>
      <vt:lpstr>الجزء الأول تقديم التمرين</vt:lpstr>
      <vt:lpstr>Présentation PowerPoint</vt:lpstr>
      <vt:lpstr>Présentation PowerPoint</vt:lpstr>
      <vt:lpstr>Présentation PowerPoint</vt:lpstr>
      <vt:lpstr>Présentation PowerPoint</vt:lpstr>
      <vt:lpstr>الجزء الأول تقديم الطلب</vt:lpstr>
      <vt:lpstr>Présentation PowerPoint</vt:lpstr>
      <vt:lpstr>Présentation PowerPoint</vt:lpstr>
      <vt:lpstr>Présentation PowerPoint</vt:lpstr>
      <vt:lpstr>الجزء الثالث دور المدرب </vt:lpstr>
      <vt:lpstr>Présentation PowerPoint</vt:lpstr>
      <vt:lpstr>Présentation PowerPoint</vt:lpstr>
      <vt:lpstr>Présentation PowerPoint</vt:lpstr>
      <vt:lpstr>Présentation PowerPoint</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admin</cp:lastModifiedBy>
  <cp:revision>573</cp:revision>
  <dcterms:created xsi:type="dcterms:W3CDTF">2012-01-26T09:33:22Z</dcterms:created>
  <dcterms:modified xsi:type="dcterms:W3CDTF">2018-09-01T19:08:18Z</dcterms:modified>
</cp:coreProperties>
</file>